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субрегионы Африки и место ЮАР в хозяйстве континента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пять субрегионов, разные природные условия и сильная ЮАР.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и ЮАР: география, хозяйство, контрасты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субрегионами Африки помогают понять, почему одни территории специализируются на сырье, другие — на транспорте и услугах, а ЮАР стала экономическим ядром юга континента.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25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деление Африки на крупные субрегионы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650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субрегион ориентирован на Средиземное море и связи с Ближним Востоком; здесь сильнее выражены средиземноморские и пустынные черты, а хозяйство тяготеет к побережью и крупным городам.
</a:t>
            </a:r>
            <a:endParaRPr lang="en-US" sz="1268" dirty="0"/>
          </a:p>
        </p:txBody>
      </p:sp>
      <p:sp>
        <p:nvSpPr>
          <p:cNvPr id="11" name="Text 3"/>
          <p:cNvSpPr txBox="1"/>
          <p:nvPr/>
        </p:nvSpPr>
        <p:spPr>
          <a:xfrm>
            <a:off x="261625" y="1785854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связан с Атлантическим океаном и мощными портами побережья; плотность населения здесь высока, а экономическая активность сосредоточена в прибрежных агломерациях и экспортных зонах.
</a:t>
            </a:r>
            <a:endParaRPr lang="en-US" sz="1268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581059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вокруг бассейна Конго отличается влажными экваториальными ландшафтами, большими природными ресурсами и сравнительно слабой транспортной связанностью, что влияет на размещение хозяйства.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376258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субрегион тяготеет к Индийскому океану и району Великих Африканских озёр; здесь заметны горные районы, развитие сельского хозяйства, туризма и транспортных коридоров к морю.
</a:t>
            </a:r>
            <a:endParaRPr lang="en-US" sz="1268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171437"/>
            <a:ext cx="4711200" cy="7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
</a:t>
            </a:r>
            <a:pPr algn="l" indent="0" marL="0">
              <a:lnSpc>
                <a:spcPct val="115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имеет выход к Атлантическому и Индийскому океанам; здесь особенно заметны добыча полезных ископаемых, промышленность, финансовые услуги и более развитая инфраструктура, чем во многих других частях континента.
</a:t>
            </a:r>
            <a:endParaRPr lang="en-US" sz="119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субрегионов Африки по природным и хозяйственным признакам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природные условия задают хозяйственную специализацию субрегионов Африки и влияют на транспорт, экспорт и размещение городов.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ресурсообеспеченные и транспортно выгодные территории быстрее формируют сложное хозяйство и крупные города, тогда как влажные и слабо освоенные районы развиваются медленнее.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 Африки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уровень хозяйственного освоения по субрегионам Африки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демографический вес и хозяйственная активность распределены по континенту крайне неравномерно.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Африка выделяется ростом населения, а Южная и Северная — более высокой урбанизацией и экономической концентрацией.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 материалам школьного курса географии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как основа специализации африканских субрегионов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 Западная Африка опираются на нефтегазовые ресурсы, которые формируют экспортную выручку, поддерживают развитие портов и создают основу для энергетики и переработки сырья.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Руды и металлы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и Южная Африка особенно богаты медью, кобальтом, золотом, платиной и другими рудами; именно добыча часто определяет размещение предприятий и развитие транспортных связей.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Восточной Африки природные условия позволяют развивать земледелие и животноводство; это поддерживает занятость, продовольственное снабжение и экспорт отдельных культур.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порты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районы редко развиваются изолированно: для вывоза сырья нужны порты, железные дороги и автотрассы, поэтому хозяйственный профиль субрегионов тесно связан с инфраструктурой.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Африка как особый субрегион континента
</a:t>
            </a:r>
            <a:endParaRPr lang="en-US" sz="2212" dirty="0"/>
          </a:p>
        </p:txBody>
      </p:sp>
      <p:sp>
        <p:nvSpPr>
          <p:cNvPr id="11" name="Text 2"/>
          <p:cNvSpPr txBox="1"/>
          <p:nvPr/>
        </p:nvSpPr>
        <p:spPr>
          <a:xfrm>
            <a:off x="644538" y="107712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субрегиона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географии к Южной Африке обычно относят ЮАР, Намибию, Ботсвану, Лесото и Эсватини; в расширенных схемах добавляют соседние государства восточной части юга континента.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538" y="2030202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ядро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выступает центром субрегиона, потому что здесь сосредоточены крупная промышленность, финансовые институты и основные транспортные узлы, связывающие внутренние районы с океанскими рынками.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38" y="2983295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 юге Африки особенно заметна разница между современными городами, промышленными районами и слабо освоенными территориями, где хозяйственная нагрузка и доступ к услугам значительно ниже.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44525" y="3936398"/>
            <a:ext cx="53841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Южноафриканская экономика влияет на соседние страны через торговлю, инвестиции, логистику и трудовую миграцию, поэтому регион развивается как взаимосвязанное экономическое пространство.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 цифрах: площадь, население, экономика и государственное устройство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показатели помогают увидеть масштаб страны, её демографический потенциал и сложную систему государственного управления.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сочетает большую территорию, значительное население и сложную политико-административную организацию с развитой хозяйственной структурой и несколькими центрами власти.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справочным данным и материалам школьного курса географии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Природно-ресурсная база ЮАР и её значение для экономики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располагает крупными запасами золота, платины, хрома, марганца, алмазов, железных руд и угля; именно это сделало горнодобывающую отрасль историческим двигателем экономического роста.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Сырьевые ресурсы стали основой металлургии, энергетики и машиностроения, а также стимулировали появление предприятий переработки, которые усилили внутреннюю связанность хозяйства страны.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потребовала железных дорог, автотрасс и портов, поэтому ресурсные районы рано получили более плотную транспортную сеть и устойчивые связи с внешними рынками.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экономика страны опиралась на вывоз сырья и металлов, что обеспечивало валютные поступления, но одновременно делало её чувствительной к колебаниям мировых цен.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экономическая мощь ЮАР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хозяйства ЮАР: от колониальной добычи к диверсифицированной экономике региона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ЮАР: роль услуг, промышленности и сельского хозяйства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экономику дают финансовые, торговые и транспортные услуги, а промышленность остаётся опорой экспорта и занятости в городах.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ЮАР уже не сводится к добыче сырья: ведущую роль играют услуги, что отражает более сложную структуру хозяйства.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обобщённой структуре экономики ЮАР на основе данных World Bank и Statistics South Africa, актуально для школьного сравнения.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266922"/>
            <a:ext cx="311100" cy="24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2739" y="1253095"/>
            <a:ext cx="311100" cy="27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200" y="2954337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6577" y="2954337"/>
            <a:ext cx="223425" cy="29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63889" y="1253095"/>
            <a:ext cx="311100" cy="276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экономические центры ЮАР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Йоханнесбург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деловой центр страны сосредоточил банки, биржевые услуги, штаб-квартиры компаний и высокооплачиваемые рабочие места. Именно здесь наиболее заметна концентрация современного корпоративного сектора ЮАР.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1275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Дурбан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порт на восточном побережье играет ключевую роль в перевозках, складской логистике и внешней торговле. Через него проходит значительная часть экспортных и импортных потоков страны.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Административная столица сосредоточивает органы государственного управления, дипломатические представительства и управленческие структуры. Её роль особенно велика в координации общественной и экономической политики.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12750" y="3369225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Гаутенг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Агломерация Йоханнесбург—Претория образует крупнейший промышленно-финансовый узел ЮАР. Здесь концентрируются транспортные коридоры, инвестиции и наиболее динамичные виды экономической деятельности.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63900" y="1657300"/>
            <a:ext cx="25185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сочетает портовые функции, туристическую привлекательность и торговую активность. Здесь развиты сферы услуг, морская инфраструктура и международные связи, особенно важные для западной части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и внешняя торговля ЮАР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сеть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обладает плотной сетью автомобильных и железных дорог, соединяющей добывающие районы, крупные города и морские порты. Это снижает изолированность внутренних территорий и ускоряет движение товаров.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как ворота страны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Дурбан, Кейптаун и Порт-Элизабет обслуживают экспорт металлов, угля, автомобилей и продукции сельского хозяйства. Через морские узлы страна включена в мировые грузопотоки.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Импорт для 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страну поступают машины, оборудование, топливо и химическая продукция. Такой импорт поддерживает работу предприятий, обновление производственных мощностей и устойчивость городской экономики.
</a:t>
            </a:r>
            <a:endParaRPr lang="en-US" sz="1083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рынок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система ЮАР связывает внутренний рынок с соседними государствами и делает страну главным логистическим центром юга Африки. Это усиливает её роль во внешней торговле континента.
</a:t>
            </a:r>
            <a:endParaRPr lang="en-US" sz="10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Социально-экономические контрасты ЮАР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центры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 деловые районы демонстрируют высокий уровень благоустройства, развитую сферу услуг и широкий доступ к рабочим местам. Здесь сосредоточены инвестиции, офисы и качественная городская инфраструктура.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32312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неравенства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различия в доходах, жилье и образовании связаны с историей апартеида. Пространственная сегрегация сохраняла неравный доступ к ресурсам, и её последствия заметны до сих пор.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03023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занятости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особенно болезненна для молодёжи и жителей периферийных районов. Нестабильный рынок труда затрудняет социальную мобильность и усиливает зависимость семей от неформальных доходов.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73750" y="990000"/>
            <a:ext cx="2108700" cy="14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Township часто располагаются на окраинах крупных агломераций и испытывают нехватку качественного жилья, транспорта и социальных услуг. На их фоне особенно отчётливо виден контраст с обеспеченными кварталами.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и другие ведущие страны Африки: сравнение экономического профиля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страны-лидеры Африки опираются на разные источники силы: ресурсы, рынок, транспорт или услуги.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выделяется не численностью населения, а сложностью хозяйства, глубиной рынка и развитой инфраструктурой, что обеспечивает более устойчивое экономическое лидерство.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страновым профилям на основе общедоступных справочных данных World Bank, African Development Bank и учебной географии.
</a:t>
            </a:r>
            <a:endParaRPr lang="en-US" sz="7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ЮАР в экономике Африки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точных сопоставимых значений видно, что ЮАР значительно превосходит большинство стран региона по масштабу обрабатывающего сектора и финансовой инфраструктуры.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остаётся главным деловым узлом юга Африки и одним из наиболее мощных участников межафриканской торговли и инвестиций.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структуре экономики; обобщение на основе данных World Bank, UNCTAD и региональных обзоров Африканского союза.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ограничивающие экономическое лидерство ЮАР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внутренние ограничения, влияющие на темпы роста, инвестиционный климат и социальную устойчивость страны.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6375" y="1252370"/>
            <a:ext cx="355200" cy="284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активно работает в рамках SADC и Африканской континентальной зоны свободной торговли. Это помогает снижать барьеры, расширять обмен и укреплять экономические связи между странами юга Африки.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Южноафриканские транспортные коридоры обслуживают соседние государства, обеспечивая им выход к портам и мировым рынкам. Это делает страну важнейшим звеном региональных перевозок и снабжения.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Финансовое влияние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и компании ЮАР работают в соседних странах, предоставляя капитал, страхование и деловые услуги. Такое присутствие усиливает интеграцию рынков и поддерживает предпринимательство в регионе.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Инфраструктурные 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вкладывается в энергетику, торговлю и инфраструктурные проекты в сопредельных государствах. Это повышает взаимозависимость юга Африки и укрепляет её устойчивость к внешним экономическим рискам.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значение ЮАР для юга Африки
</a:t>
            </a:r>
            <a:endParaRPr lang="en-US" sz="20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ЮАР сохраняет статус крупнейшей экономической державы Африки
</a:t>
            </a:r>
            <a:endParaRPr lang="en-US" sz="2212" dirty="0"/>
          </a:p>
        </p:txBody>
      </p:sp>
      <p:sp>
        <p:nvSpPr>
          <p:cNvPr id="12" name="Text 2"/>
          <p:cNvSpPr txBox="1"/>
          <p:nvPr/>
        </p:nvSpPr>
        <p:spPr>
          <a:xfrm>
            <a:off x="644562" y="1063862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запасы полезных ископаемых создали прочную основу для экспорта, металлургии и энергетики. Именно ресурсная база исторически запустила промышленный рост и развитие транспортной сети.
</a:t>
            </a:r>
            <a:endParaRPr lang="en-US" sz="1055" dirty="0"/>
          </a:p>
        </p:txBody>
      </p:sp>
      <p:sp>
        <p:nvSpPr>
          <p:cNvPr id="13" name="Text 3"/>
          <p:cNvSpPr txBox="1"/>
          <p:nvPr/>
        </p:nvSpPr>
        <p:spPr>
          <a:xfrm>
            <a:off x="644562" y="1861836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имеет развитые отрасли переработки, машиностроения, химии и автомобилестроения. Это делает экономику более устойчивой, чем у стран, зависящих почти исключительно от сырьевого экспорта.
</a:t>
            </a:r>
            <a:endParaRPr lang="en-US" sz="1058" dirty="0"/>
          </a:p>
        </p:txBody>
      </p:sp>
      <p:sp>
        <p:nvSpPr>
          <p:cNvPr id="14" name="Text 4"/>
          <p:cNvSpPr txBox="1"/>
          <p:nvPr/>
        </p:nvSpPr>
        <p:spPr>
          <a:xfrm>
            <a:off x="644562" y="2659824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Финансовый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Банки, страхование, фондовый рынок и деловые услуги формируют мощный центр притяжения капитала. Йоханнесбург остаётся одним из крупнейших финансовых узлов всего африканского континента.
</a:t>
            </a:r>
            <a:endParaRPr lang="en-US" sz="1055" dirty="0"/>
          </a:p>
        </p:txBody>
      </p:sp>
      <p:sp>
        <p:nvSpPr>
          <p:cNvPr id="15" name="Text 5"/>
          <p:cNvSpPr txBox="1"/>
          <p:nvPr/>
        </p:nvSpPr>
        <p:spPr>
          <a:xfrm>
            <a:off x="644549" y="3457820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дороги, железные дороги и крупные агломерации обеспечивают высокую связанность хозяйства. Городская сеть помогает быстро перераспределять ресурсы, рабочую силу и товары.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44536" y="4255815"/>
            <a:ext cx="53841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прочно включена в международную торговлю и финансовые потоки, поэтому сохраняет доступ к рынкам, инвестициям и технологиям. Это поддерживает её долгосрочные структурные преимущества.
</a:t>
            </a:r>
            <a:endParaRPr lang="en-US" sz="10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как ключ к пониманию Африки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субрегионов Африки показывает, насколько по-разному складываются хозяйство и расселение. ЮАР убеждает: лидерство определяется не только ресурсами, но и инфраструктурой, урбанизацией и включённостью в мировую экономику.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2026-06-03T05:31:57Z</dcterms:created>
  <dcterms:modified xsi:type="dcterms:W3CDTF">2026-06-03T05:31:57Z</dcterms:modified>
</cp:coreProperties>
</file>