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за пределами Европы в Средние века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Средневековья связывали торговля, религии и дороги.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мир шире Европы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 — не только история Европы. В Азии, Африке и степях это был век империй, караванов, портов, религий и научных центров.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мир был многополярным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центров силы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исламские страны, Индия и Африка не были окраинами единой системы. Каждый регион имел свои центры власти, богатства и культуры, а связи между ними создавали многополярный мир.
</a:t>
            </a:r>
            <a:endParaRPr lang="en-US" sz="1053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важнее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соединяли материки и моря, поэтому новости, товары и идеи распространялись далеко за пределы одного государства. История Средневековья — это история постоянного обмена.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сеть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карту, видна не периферия, а сеть узлов: города, порты, оазисы и имперские столицы. Именно они определяли темп развития целых регионов.
</a:t>
            </a:r>
            <a:endParaRPr lang="en-US" sz="10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эпохи условны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Наследие Рима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Западной Римской империи Византия сохранила римские государственные традиции, а не исчезла вместе с Античностью. Для Восточного Средиземноморья это была продолжение имперской эпохи.
</a:t>
            </a:r>
            <a:endParaRPr lang="en-US" sz="894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Китайская преемственность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династии Тан и Сун развивали централизованное управление, города и торговлю в те же столетия, когда в Европе менялись королевства и феодальные порядки.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Разные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и Африке существовали собственные политические циклы, не совпадавшие с европейскими датами. Поэтому единая шкала V–XV веков удобна, но слишком груба для всех регионов.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Региональный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границы Средневековья зависят от того, какой регион мы изучаем. Это помогает увидеть не одну линию развития, а несколько параллельных историй.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торговые магистрали Евразии и Африки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был не одной дорогой, а системой сухопутных маршрутов. Он связывал Китай, Центральную Азию, Иран и Средиземноморье, где товары переходили из рук в руки через цепочку посредников.
</a:t>
            </a:r>
            <a:endParaRPr lang="en-US" sz="951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трассы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работал как единое морское пространство. Его порты соединяли Восточную Африку, Аравию, Индию и Юго-Восточную Азию, а муссоны делали дальние рейсы более предсказуемыми.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Транссахарские караваны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Сахару шли караваны, перевозившие золото, соль и рабов. Эти пути связывали пустыню с городами и государствами Западной Африки и делали их участниками международной торговли.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Азия: картина мира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 чиновники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Тан и Сун опирались на экзамены для чиновников, сбор налогов и сложную бюрократию. Такой порядок позволял управлять огромной страной и контролировать ресурсы.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вокруг рынков, мастерских и речных путей. Экономическая жизнь была тесно связана с каналами, которые соединяли север и юг и ускоряли перевозку зерна и товаров.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определяло идеал образованного служащего, буддизм влиял на духовную жизнь, а поэзия и каллиграфия оставались признаками высокого статуса и культуры.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к обмену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не была изолированной: она участвовала в обмене с Центральной Азией, Кореей, Японией и странами морских путей. Это усиливало технологическое и культурное развитие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Азия: династии и города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Тан и Сун Китай вошёл в число крупнейших экономических центров Евразии. Рост населения, ремесла и торговли сделал государство особенно сильным в производстве и обмене.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Чанъань и Ханчжоу были огромными городами с рынками, кварталами ремесленников и оживлённой городской жизнью. Они показывают, насколько развитой была китайская урбанизация.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деньги и печать упростили расчёты и распространение текстов, а фарфор и компас стали важными товарами и технологиями, востребованными далеко за пределами Китая.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северa и юга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 речной транспорт связывали разные части страны лучше, чем сухопутные дороги. Это обеспечивало перевозку зерна, налогов и товаров на большие расстояния.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картина мира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субконтинент объединяли не только государства, но и множество религий. Индуизм, буддизм, джайнизм и ислам существовали рядом, влияя на архитектуру, обучение и повседневные обычаи.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Гуптов усилились научные и культурные традиции, а позднее Делийский султанат включил север Индии в широкий исламский политический мир.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Южноиндийские царства опирались на храмы, рынки и порты. Они участвовали в морской торговле и поддерживали местные центры власти, не зависящие от Европы.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через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делала регион открытым для внешних связей, но при этом сохранялись местные языки, традиции и социальные порядки. Это был мир различий, а не единообразия.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государства и торговые города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Каликут и Камбей стали важными узлами морской торговли. Через них шли суда в Аравию и Восточную Африку, а вместе с ними — товары, люди и новости.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прибыль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пряности, хлопок, драгоценные камни и сахар приносил купцам и правителям значительные доходы. Морская торговля связывала местные рынки с дальними потребителями.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математическая традиция оказала огромное влияние на мир: именно здесь развивались десятичная запись и понятие нуля, позже распространённые в других регионах.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поддерживали торговлю и управление: точные расчёты облегчали учёт, обмен и астрономические наблюдения, нужные для навигации и календарей.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VIII–XIII века
</a:t>
            </a:r>
            <a:endParaRPr lang="en-US" sz="5709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эпохой особого интеллектуального и городского подъёма исламской цивилизации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временем расцвета городов, права, переводов и науки от Испании до Ирана.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статья Islamic world; Encyclopaedia of Islam (обобщённо)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центра соединяли учёность, торговлю и ремесло от Атлантики до Месопотамии.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переводы античное и восточное знание стало частью общей интеллектуальной традиции городов исламского мира.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работы по истории средневекового исламского мира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завоевание изменило связи Евразии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по истории Монгольской империи и евразийских связей XIII–XIV веков
</a:t>
            </a:r>
            <a:endParaRPr lang="en-US" sz="9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наиболее интенсивного сухопутного обмена между Китаем, Средней Азией и Восточной Европой.
</a:t>
            </a:r>
            <a:endParaRPr lang="en-US" sz="2144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власть создала условия для перемещения людей и грузов на огромных расстояниях Евразии.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исследования по истории Монгольской империи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караванных направления связывали Западную Африку с североафриканскими рынками.
</a:t>
            </a:r>
            <a:endParaRPr lang="en-US" sz="2067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преодолевали тысячи километров между саваннами и Средиземноморьем, делая золото и соль ключевыми товарами региона.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Западной Африки и транссахарской торговли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1324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его хаджа надолго закрепил Мали в памяти средиземноморского мира.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Паломничество Мансы Мусы стало символом богатства Мали и подчеркнуло международное значение западноафриканского золота.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о Мансе Мусе и империи Мали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научные достижения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развивали свои практические знания, но они быстро становились частью общего евразийского обмена.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Ранее появившиеся знания не оставались локальными: торговля и переводы ускоряли их распространение между Азией, исламским миром и Европой.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науки и техники Средневековья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разных регионах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зависела от природных условий, религии и участия региона в торговых сетях.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задавал рацион, а торговля и религия заметно меняли одежду, жилище и праздничный календарь.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повседневности в Средние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контакты меняли мир Средневековья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по истории обмена и миграций в Евразии и Африке
</a:t>
            </a:r>
            <a:endParaRPr lang="en-US" sz="9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устойчивых мифа мешают увидеть многополярный характер средневекового мира.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Средневековья охватывает разные регионы и уровни развития, поэтому сравнивать их нужно по контексту, а не по одной шкале прогресса.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обзоры по мировой истории Средневековья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мир был системой связей
</a:t>
            </a:r>
            <a:endParaRPr lang="en-US" sz="2740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мир был связан множеством маршрутов, поэтому история Азии, Африки, степи и Европы развивалась не изолированно, а во взаимном обмене.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2026-07-26T11:06:34Z</dcterms:created>
  <dcterms:modified xsi:type="dcterms:W3CDTF">2026-07-26T11:06:34Z</dcterms:modified>
</cp:coreProperties>
</file>