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Past Simple и Present Simple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отличия, образование и применение времен Past Simple и Present Simple.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времена Past Simple и Present Simple?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времена — основа английской грамматики, помогающие рассказывать о действиях прошлого и настоящего, понимать тексты и вести разговоры.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Present Simple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привычные действия и повторяющиеся события, например, «I go to school every day».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говорить о регулярных расписаниях, например, «The lesson starts at nine o’clock».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выражения общеизвестных фактов, таких как «Water boils at 100°C».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постоянные состояния и ситуации, существующие в данный момент.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 для описания длительных или повторяющихся прошлых действий.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рассказывании о прошедших событиях и опыте, например, «He visited his grandmother».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Past Simple важны временные указатели: last week, in 2022, two days ago.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рассказывает о действиях, завершённых в прошлом: «I saw this film yesterday».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употребления Past Simple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Present Simple и Past Simple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время по словам-индекторам в предложениях.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Слова-индикаторы облегчают понимание времен при чтении и разговоре.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учителей и учебники английского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строится как подлежащее + глагол с окончанием -s для he, she, it. Например, She likes apples.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вопросительные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do/does not + глагол. В вопросах — do/does + подлежащее + глагол. Например, Does he play tennis?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— подлежащее + глагол во второй форме или с окончанием -ed: I played chess, She walked home.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отрицании и вопросах используются did not и did + инфинитив глагола: Did you see the film? No, I did not.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966" y="3234319"/>
            <a:ext cx="489019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глаголы в Past Simple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добавлением окончания -ed: opened, danced. Просты для изучения и запоминания.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основу глагола: eat — ate, go — went, have — had. Требуют отдельного заучивания.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неправильные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get — got, take — took, see — saw. Их знание поможет говорить уверенно.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списки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списков неправильных глаголов упрощает обучение и помогает избежать ошибок.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чаще всего среди 7-классников, что указывает на важность систематического изучения.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сложность — правильное использование форм и вспомогательных слов в предложениях.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при изучении Past Simple и Present Simple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учителей и анализ контрольных работ, 2023 год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вопросов в Present Simple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строятся с помощью вспомогательных do/does перед подлежащим: Do you play tennis?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легко получать информацию и вести диалог в повседневных ситуациях.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he, she, it используется does: Does he read books? Краткие ответы — Yes, he does/No, he doesn’t.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вопросов в Past Simple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Past Simple строятся с помощью вспомогательного глагола did, за которым следует подлежащее и инфинитив основного глагола без окончания -ed.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вопроса: Did you see the dog? После did всегда используется базовая форма глагола, что отличает Past Simple от других времен.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на вопросы в Past Simple: положительный — Yes, I did., отрицательный — No, we didn’t. Такой формат облегчает коммуникацию и понимание.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Present Simple отрицание образуется с помощью do/does not и инфинитива глагола: He does not swim. Это простая конструкция для выражения отсутствия действия.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Past Simple отрицание строится с did not и инфинитивом: We did not finish homework. Визуально это можно представить как перечёркнутый учебник и бассейн, символизирующие запрет и отсутствие действия.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предложения: правила и примеры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видно, что Present Simple доминирует в повседневных разговорах среди школьников, отражая актуальные привычки и факты.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важность освоения основных времен для эффективного общения и понимания английского языка у подростков.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времен в подростковой речи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тестов и сочинений учеников 7 класса, 2024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окончания -s в 3-м лице: часто говорят She work вместо She works, что меняет грамматическую правильность предложения.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Present Simple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 выбором do/does: вместо Does he like football? встречается неправильная форма Do he like football? — распространённая ошибка.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 в вопросах: такие построения как Like you pizza? не соответствуют стандартному английскому синтаксису.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Past Simple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окончания -ed у правильных глаголов: She watch TV yesterday вместо правильного She watched TV yesterday встречается часто.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сочетание did с прошедшей формой: ошибка Did you watched? вместо Did you watch? заметна среди учащихся.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инфинитива или неправильной формы: выражения типа He go to the park вместо He went приводят к недопониманию.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 Present Simple и Past Simple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формы предложений в Present Simple и Past Simple для разных типов речевых конструкций.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сравнение помогает понять ключевые грамматические различия и упростить изучение и применение этих времен.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грамматике английского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 повседневной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ежедневные действия, например, шпокольник рассказывает, что делает домашнюю работу и ходит в школу каждый день, что формирует привычки.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для рассказа о событиях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о проведённых выходных используют Past Simple. Например, школьник делится впечатлениями о недавней экскурсии в музей и событиях выходных.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ситуации для использования времен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 в одном рассказе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субботу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go to the swimming pool every Saturday. Это действие происходит регулярно в настоящем времени и отражается Present Simple.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97119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Прошлая суббота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Saturday I went to the zoo — завершённое событие в прошлом, для описания которого используется Past Simple, подчёркивая разницу в временных рамках.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 культура общения среди подростков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времен 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подростки применяют Past Simple и Present Simple для чёткого выражения мысли о прошлом и настоящем. Эти времена помогают структурировать рассказ.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общении и планах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планы и делясь событиями, школьники используют данные времена, что облегчает понимание и делает общение более естественным и живым.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правильное владение временами меняет качество речи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правильное использование Past Simple и Present Simple позволяет говорить уверенно, снижает ошибки и делает речь интересной и понятной взрослым и сверстникам.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2026-05-07T01:06:56Z</dcterms:created>
  <dcterms:modified xsi:type="dcterms:W3CDTF">2026-05-07T01:06:56Z</dcterms:modified>
</cp:coreProperties>
</file>