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Музыка-колокол: звук, история и значение в культуре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колокольного звона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 как голос эпох и традиций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слышали издалека, поэтому он служил и сигналом, и частью обряда. Со временем он вошёл в музыку, где стал знаком торжества, памяти и духовной силы.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6429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74725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колокол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основная часть колокола, которая определяет его форму и помогает звуку свободно распространяться. От размеров корпуса зависит, будет ли звук низким, высоким, мягким или более звонким.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ударяет по внутренней стенке колокола и запускает вибрацию металла. Именно этот удар создаёт начало звука, а затем колокол продолжает звучать ещё некоторое время.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Ушко для 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ушко колокол подвешивают к конструкции или к раме. Оно должно быть прочным, потому что колокол весит много и при звоне постоянно приходит в движение.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 находится в верхней части колокола и соединяет его с подвесом. Эта часть помогает удерживать форму и делает конструкцию устойчивой во время раскачивания и удара языка.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Сплав металла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колоколов обычно использовали бронзу — сплав меди и олова. Такой металл даёт чистый, звонкий и долго звучащий тембр, который хорошо слышен на большом расстоянии.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колокольный звук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физических процессов, из которых рождается звон.
</a:t>
            </a:r>
            <a:endParaRPr lang="en-US" sz="1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когда колокольный звук использовался чаще всего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Колокольные интонации переходили из повседневной жизни в искусство, а затем — в записи и электронные аранжировки.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становилась музыкальная среда, тем разнообразнее использовался колокольный тембр.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колокольного звона и музыкальной практике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Колокола в русской культуре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Храмовый звон как часть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службы колокола созывали людей и создавали особое чувство торжества. На Пасху и в большие церковные дни звон звучал особенно ярко, словно открывая праздник для всего города.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Звонница над городом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городах на колокольнях и звоницах размещали несколько колоколов разного размера. Когда они звучали вместе, возникало многоголосие, похожее на живую музыкальную картину над площадью и крышами домов.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 как знак важного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звук сопровождал свадьбы, памятные даты и городские собрания. Люди узнавали по нему, что происходит что-то значительное, поэтому колокол был не только музыкальным инструментом, но и общественным сигналом.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звона и их назначение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звона свой характер, ритм и жизненная ситуация, в которой он уместен.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звона напрямую связана с его смыслом: от торжественного до предупреждающего.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русского колокольного звона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колокольный звук так легко узнать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звоне слышен не один тон, а целый набор обертонов. Из-за этого тембр кажется глубоким, объёмным и особенно выразительным даже после одного удара.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колокола сильно влияет на высоту звука: большой колокол звучит ниже, а маленький — выше. Разные размеры создают узнаваемое сочетание низких и высоких красок.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 легко отличить по длительному затуханию и ритму ударов. Его звук не обрывается сразу, а как будто долго плывёт в воздухе вокруг слушателя.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высоту и громкость звона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звучание влияет не только сам колокол, но и способ удара, поэтому один и тот же инструмент может звучать по-разному.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сила удара дают самый заметный эффект: они сильнее всего меняют высоту и громкость звона.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акустических свойств колокола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Колокольные мотивы в мировой музыке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музыке колокольные интонации особенно заметны у Мусоргского, Рахманинова, Чайковского и Глинки. Они помогают передать силу чувств, историческую память и ощущение духовной торжественности.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других стран тоже использовали колокольные эффекты в оркестре, хоре и фортепианной музыке. Такой приём делает звучание произведения более ярким и связывает его с образами праздника, времени и пространства.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64231"/>
            <a:ext cx="206700" cy="18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с колокольным звучанием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Мусоргский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Модеста Мусоргского колокольные интонации часто передают торжество, тревогу и историческую память, превращая звук в выразительный образ народной и духовной жизни.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Сергея Рахманинова колокольность слышна и в фортепианной, и в оркестровой музыке: она помогает создать масштаб, внутреннее напряжение и особую эмоциональную глубину.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Имитация в ансамбле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нередко заменяли настоящие колокола оркестровыми приёмами, хором или фортепианными аккордами, чтобы передать ощущение звона без использования самого инструмента.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важно увидеть, что один узнаваемый тембр может стать художественным символом, который связывает музыку с историей, чувствами и культурной памятью.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сегодня звучит музыка-колокол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традиционного звона к современным формам использования в жизни и искусстве.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колокольных традиций разных культур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культурных традиций звона по материалам урока музыки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идея звона по-разному проявляется в странах и в современной музыке.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звук выполняет важную общественную функцию, но его форма и смысл зависят от культуры и исторического контекста.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вызывает колокольный звук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Колокольные интонации особенно сильно действуют вживую: их слышно не только ушами, но и телом, когда звук заполняет пространство вокруг.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колокол воспринимается как знак значимого события; при этом настроение зависит от ритма, громкости и способа звона.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музыкальных ассоциаций, изучаемых на уроке музыки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 как символ в литературе и искусстве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колокол часто обозначает родину, память, пробуждение или начало важного события, поэтому один звук может сразу задать настроение всего произведения.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живописи, иконописи и кино колокольный звон помогает показать исторический момент, духовную атмосферу или внутреннее переживание героев без длинных объяснений.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ценят колокол как выразительный знак: он соединяет звук, образ и смысл, а потому легко узнаётся и детьми, и взрослыми.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колокола: башни, часы и площадь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Башенные колокола помогали жителям узнавать время, созывали на собрания и подчеркивали ритм городской жизни. Их звук был слышен далеко и служил важным ориентиром.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старом городе колокольня становилась частью архитектурного облика: она объединяла площадь, часы и силуэт здания, превращая звук в заметную деталь пространства.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 в современном мире: от живого звона к цифровому звуку
</a:t>
            </a:r>
            <a:endParaRPr lang="en-US" sz="1886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тембр всё чаще используется не только в религиозной среде, но и в медиа, где он узнаётся даже в кратком звуковом фрагменте.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звон остаётся самым ценным, однако цифровые формы помогают сохранять и распространять этот звук в новых жанрах и форматах.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современных способов использования колокольного тембра в музыке и медиа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обращать внимание при слушании колокольного звона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отметьте высоту звука: большие колокола звучат ниже, а маленькие — выше. Это помогает различать голоса колоколов в общем звоне и понимать его построение.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послушайте длительность и затухание. У колокола есть длинный «хвост», из-за которого звук не обрывается сразу, а постепенно растворяется в пространстве.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 ритм ударов и их повторяемость. Именно по этим признакам можно отличить благовест, перезвон и трезвон даже без изображения или подписи.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прислушайтесь к изменению громкости и тембра. От этих деталей зависит, будет ли звон восприниматься спокойно, празднично или тревожно.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сведения о музыке-колоколе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основные знания о колоколе как музыкальном и культурном явлении.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 соединяет акустику, историю и искусство, поэтому его звучание важно не только как сигнал, но и как часть культурной памяти.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музыки по теме «Музыка-колокол»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Музыка-колокол как часть культуры и памяти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звук объединяет религию, городскую жизнь и искусство, оставаясь узнаваемым символом памяти и торжества. Он помогает слышать историю и понимать, как музыка живёт в культуре людей.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2026-05-24T23:22:41Z</dcterms:created>
  <dcterms:modified xsi:type="dcterms:W3CDTF">2026-05-24T23:22:41Z</dcterms:modified>
</cp:coreProperties>
</file>