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мир и начало холодной войны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 после победы стал ареной нового противостояния.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нацизмом не сняла противоречий: теперь спор шёл о границах, Германии, репарациях и будущем Европы.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союз стал соперничеством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изменили расстановку сил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в руинах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столицы, транспорт и промышленность были разрушены, а миллионы людей потеряли дома. Нехватка продовольствия, топлива и жилья делала восстановление не только экономической, но и гуманитарной задачей.
</a:t>
            </a:r>
            <a:endParaRPr lang="en-US" sz="914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США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вошли в послевоенный период с сильной промышленностью, огромными финансовыми ресурсами и монополией на атомное оружие. Это усилило их политический вес в международных переговорах.
</a:t>
            </a:r>
            <a:endParaRPr lang="en-US" sz="1008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стратегия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понёс колоссальные человеческие и материальные потери, но вышел с высоким военным авторитетом. Для Москвы приоритетом стало создание пояса дружественных государств у западных границ.
</a:t>
            </a:r>
            <a:endParaRPr lang="en-US" sz="1039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расстановка сил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масштаб ресурсов и разные представления о безопасности быстро сделали прежний союз временным. Именно это неравновесие стало основой будущего раскола Европы.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влияние держав стало измеряться не только армиями, но и экономикой, союзами и политическим притяжением.
</a:t>
            </a:r>
            <a:endParaRPr lang="en-US" sz="1178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общепринятой исторической оценке послевоенного баланса сил, 1945–1949
</a:t>
            </a:r>
            <a:endParaRPr lang="en-US" sz="87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1949 году центр мировой политики сместился к двум сверхдержавам, тогда как прежние европейские лидеры заметно ослабли.
</a:t>
            </a:r>
            <a:endParaRPr lang="en-US" sz="122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биполярная система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союзники перестали доверять друг другу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212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логика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исходили из идеи открытых рынков, свободной торговли и политической конкуренции. Для них восстановление Европы было связано с демократией и экономической взаимозависимостью, а не с закрытыми сферами влияния.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42500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логика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воспринимал послевоенную ситуацию через опыт вторжений и огромных потерь. Поэтому Москва стремилась к дружественным режимам в соседних странах, считая это необходимой защитой от новой угрозы.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2875" y="1720150"/>
            <a:ext cx="2293200" cy="23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 недоверия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трактовали действия друг друга как наступательные. Чем сильнее каждая держава пыталась обезопасить себя, тем быстрее росло недоверие и исчезало пространство для компромисса.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774049"/>
            <a:ext cx="4365000" cy="16625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Ялтинской и Потсдамской конференций, 1945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конференции оформили послевоенные решения, но их детали стороны понимали по-разному с самого начала.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Ялта задала общие принципы, а Потсдам превратил их в предмет спора о границах влияния и будущем Германии.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Ялта и Потсдам: согласие и скрытые противоречия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как новый мировой механизм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формат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создавалась как более сильный механизм коллективной безопасности после неудачи Лиги Наций. В её основе лежала идея, что крупные державы должны действовать в общих правилах.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93813" y="1165888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сдерживания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вето у пяти постоянных членов призвано было предотвратить прямой конфликт великих держав внутри организации. Однако оно же делало невозможным быстрое согласие по острым вопросам.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096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Генеральная Ассамблея стала площадкой для обсуждения, а Совет Безопасности получил главную ответственность за поддержание мира. Такое разделение должно было соединить представительство и оперативность решений.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93813" y="2631513"/>
            <a:ext cx="37032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снизила риск полной международной изоляции, но не устранила соперничества. В новом мире организация стала ареной, где противостояние чаще оформлялось дипломатически, чем военным путём.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СССР и страх Запада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советской политики безопасности и реакция США после 1945 года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3667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раскол Европы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21800" y="12853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Европе сохранялись многопартийные выборы, конкуренция программ и роль парламента. Это делало политическую жизнь более открытой, хотя восстановление шло медленно и неравномерно.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21800" y="2458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восточноевропейских странах усиливалась власть коммунистических партий и сокращалось пространство для оппозиции. Формально существовали институты, но ключевые решения всё чаще принимались в партийных структурах.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1800" y="3716750"/>
            <a:ext cx="81549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раскола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систем быстро стало международным фактом: граница между блоками проходила не только по карте, но и по устройству власти, свободе прессы и возможностям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«Железный занавес» как символ раздела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2625" y="1341420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термина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речи Уинстона Черчилля в Фултоне в 1946 году выражение стало политической метафорой, описывающей раскол Европы на два лагеря с разными системами и правилами.
</a:t>
            </a:r>
            <a:endParaRPr lang="en-US" sz="1085" dirty="0"/>
          </a:p>
        </p:txBody>
      </p:sp>
      <p:sp>
        <p:nvSpPr>
          <p:cNvPr id="11" name="Text 3"/>
          <p:cNvSpPr txBox="1"/>
          <p:nvPr/>
        </p:nvSpPr>
        <p:spPr>
          <a:xfrm>
            <a:off x="5132625" y="2303514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раздела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«Занавес» означал не только линию раздела на карте, но и ограничения на перемещение людей, обмен информацией и контакты между обществами по разные стороны границы.
</a:t>
            </a:r>
            <a:endParaRPr lang="en-US" sz="1085" dirty="0"/>
          </a:p>
        </p:txBody>
      </p:sp>
      <p:sp>
        <p:nvSpPr>
          <p:cNvPr id="12" name="Text 4"/>
          <p:cNvSpPr txBox="1"/>
          <p:nvPr/>
        </p:nvSpPr>
        <p:spPr>
          <a:xfrm>
            <a:off x="5132625" y="3265609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Европы это отражалось в цензуре, контроле над поездками и усилении идеологического давления, которое постепенно превращало политическое различие в повседневную реальность.
</a:t>
            </a:r>
            <a:endParaRPr lang="en-US" sz="1028" dirty="0"/>
          </a:p>
        </p:txBody>
      </p:sp>
      <p:sp>
        <p:nvSpPr>
          <p:cNvPr id="13" name="Text 5"/>
          <p:cNvSpPr txBox="1"/>
          <p:nvPr/>
        </p:nvSpPr>
        <p:spPr>
          <a:xfrm>
            <a:off x="5132625" y="4227703"/>
            <a:ext cx="3633900" cy="6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1946 года формула закрепилась в международной публицистике как удобное обозначение нового мира, где сотрудничество уступило место взаимному подозрению.
</a:t>
            </a:r>
            <a:endParaRPr lang="en-US" sz="108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сдерживания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7212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предполагало не прямое столкновение с СССР, а последовательное ограничение его влияния там, где оно могло расширяться после войны. Это стало основой американской стратегии на ближайшие десятилетия.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291525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союзников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подхода была помощь странам, которым грозил политический кризис или смена курса. США считали, что укрепление союзников дешевле и безопаснее, чем новая большая война в Европе.
</a:t>
            </a:r>
            <a:endParaRPr lang="en-US" sz="1184" dirty="0"/>
          </a:p>
        </p:txBody>
      </p:sp>
      <p:sp>
        <p:nvSpPr>
          <p:cNvPr id="12" name="Text 4"/>
          <p:cNvSpPr txBox="1"/>
          <p:nvPr/>
        </p:nvSpPr>
        <p:spPr>
          <a:xfrm>
            <a:off x="5058375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адресат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адресовалась не только Москве, но и государствам, оказавшимся между двумя системами. Решение о выборе стороны в международной политике стало рассматриваться как вопрос безопасности.
</a:t>
            </a:r>
            <a:endParaRPr lang="en-US" sz="1166" dirty="0"/>
          </a:p>
        </p:txBody>
      </p:sp>
      <p:sp>
        <p:nvSpPr>
          <p:cNvPr id="13" name="Text 5"/>
          <p:cNvSpPr txBox="1"/>
          <p:nvPr/>
        </p:nvSpPr>
        <p:spPr>
          <a:xfrm>
            <a:off x="7201500" y="1062325"/>
            <a:ext cx="15795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стратегия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 этой идеи выросли многие последующие шаги Вашингтона: экономическая помощь, создание союзов и постоянное военное присутствие в ключевых регионах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Трумэна и новый курс США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марте 1947 года Гарри Трумэн обратился к Конгрессу с просьбой поддержать Грецию и Турцию, представив их как страны, где внешнее давление угрожает устойчивости власти.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Трумэн связал локальный кризис в Восточном Средиземноморье с общим противостоянием двух систем. Так региональный конфликт был превращен в символ глобального соперничества.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США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впервые ясно сформулировала обязанность США помогать государствам, которые сопротивляются политическому давлению и внутренней дестабилизации. Это расширило роль Америки в послевоенном мире.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выступления курс Вашингтона стал более последовательным и жестким: поддержка союзников, ограничение советского влияния и готовность к длительному противостоянию оформились как единая линия.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7212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восстановлению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 предлагал Европе финансовую помощь, поставки оборудования и поддержку торговли, чтобы ускорить восстановление промышленности и транспорта после войны. Это было также политическое предложение о сотрудничестве с Западом.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42500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СССР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СССР участие в программе означало бы усиление экономического влияния США в соседних странах. Поэтому Москва отказалась сама и не позволила присоединиться своим восточноевропейским союзникам.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512875" y="1062325"/>
            <a:ext cx="22932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 двум путям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решения по восстановлению закрепили раздел континента: на Западе ускорилось экономическое оживление, а на Востоке усилилась зависимость от советской модели и координации.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 и выбор Восточной Европы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оформлялся социалистический лагерь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политической координации к оформлению зависимых режимов в странах Восточной Европы.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кризис: блокада и воздушный мост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09596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кризиса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западных зон Германии денежная реформа усилила напряженность вокруг Берлина. СССР ответил блокадой сухопутных путей, пытаясь заставить союзников пересмотреть свои решения.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704543" y="11590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воли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продолжалась многие месяцы и стала демонстрацией политической решимости. Важен был не только результат, но и сигнал о готовности защищать свои позиции без прямого боя.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09596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мост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державы не оставили город и начали снабжение по воздуху. Самолеты доставляли продовольствие, топливо и другие необходимые грузы в западные сектора Берлина.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704543" y="2578900"/>
            <a:ext cx="2235000" cy="13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завершилась, но доверие между бывшими союзниками не восстановилось. Кризис показал, что Европа уже разделена на два лагеря с противоположными интересами.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ядерное оружие стало главным аргументом силы. Даже ограниченное число боеголовок изменило военное планирование и сделало прямое столкновение сверхдержав крайне опасным.
</a:t>
            </a:r>
            <a:endParaRPr lang="en-US" sz="1041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ключевым событиям 1945–1950 годов: США — 1945, СССР — 1949, общая динамика милитаризации.
</a:t>
            </a:r>
            <a:endParaRPr lang="en-US" sz="87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после 1945 года отражает переход от монополии США к двустороннему ядерному противостоянию после испытания СССР в 1949 году.
</a:t>
            </a:r>
            <a:endParaRPr lang="en-US" sz="1111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Ядерный фактор и гонка вооружений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НАТО и ответный эффект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3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оборона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5 закрепила идею, что нападение на одного участника рассматривается как нападение на всех. Это сделало союз не просто политическим соглашением, а военной гарантией.
</a:t>
            </a:r>
            <a:endParaRPr lang="en-US" sz="123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Ответный эффект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усилилось военно-политическое объединение восточноевропейских стран. Раскол закрепился уже не только на уровне идеологий, но и в системе союзов.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7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1949: создание НАТО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Канада и десять западноевропейских стран подписали Североатлантический договор. Союз был объявлен оборонительным и строился на принципе коллективной защиты.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оценки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Запада НАТО должно было сдерживать возможную экспансию СССР и укрепить безопасность Европы. Для Москвы появление союза стало признаком окружения и угрозы.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 ключевым признакам послевоенных блоков, 1947–1949 годы.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два блока строили послевоенный порядок по разным принципам: через помощь и союзы на Западе и через контроль и планирование на Востоке.
</a:t>
            </a:r>
            <a:endParaRPr lang="en-US" sz="1030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были не только идеологическими: они определяли экономическую модель, внешнюю политику и повседневную жизнь стран Европы.
</a:t>
            </a:r>
            <a:endParaRPr lang="en-US" sz="1253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блока: сравнение моделей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последствия раскола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молодых стран выбор между лагерями редко был свободным: экономическая зависимость, безопасность и внутренние элиты часто толкали их к одной из сверхдержав.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за пределы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кризисы в Корее, Индокитае, на Ближнем Востоке и в Африке разворачивались уже в логике холодной войны. Это расширило конфликт далеко за пределы Европы.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блоков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Сверхдержавы стремились привлекать новые государства на свою сторону через помощь, кредиты, вооружения и дипломатическую поддержку. Так локальные конфликты становились частью глобального соперничества.
</a:t>
            </a:r>
            <a:endParaRPr lang="en-US" sz="1063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европейских империй ускорило распад колониальных систем. После войны национальные движения в Азии и Африке получили больше шансов требовать независимости и международного признания.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как итог послевоенного выбора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возникла не из одного события, а из цепочки решений, страхов и взаимных подозрений. Европа стала первым полем этого конфликта, а затем его границы охватили весь мир.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2026-07-26T14:01:01Z</dcterms:created>
  <dcterms:modified xsi:type="dcterms:W3CDTF">2026-07-26T14:01:01Z</dcterms:modified>
</cp:coreProperties>
</file>