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в школе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учатся, дружат и растут вместе.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школьный класс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это не только кабинет с партами. Это место, где дети учатся вместе, слушают друг друга, помогают в делах и привыкают быть одной командой.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учится в нашем классе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могут выполнять задание в паре, а на перемене — играть вместе и делиться хорошим настроением. Такие моменты помогают лучше узнать друг друга и замечать, что рядом всегда есть друзья и помощники.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и игра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утренники и обычные дни за партой тоже становятся ярче, когда в классе царит доброжелательность. Улыбка одноклассника может поддержать лучше любого длинного объяснения и сделать школьный день теплее.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Улыбки, которые запоминаются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рядом сидят очень разные ребята: кто-то любит рисовать, кто-то быстро считает, а кто-то с удовольствием читает сказки. У каждого есть свои сильные стороны, и именно поэтому класс получается интересным и живым.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талант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классу работать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новый материал, задаёт вопросы, проверяет задания и помогает каждому ребёнку двигаться вперёд. Он делает уроки понятными и спокойными.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помощники вовремя поливают цветы и следят, чтобы растения в классе чувствовали себя хорошо. Благодаря им кабинет становится уютнее и живее.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за растения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аккуратно раскладывают учебники, следят за библиотечкой и помогают беречь книги. Это учит внимательности и уважению к общим вещам.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с книгами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готовят класс к уроку, следят за порядком и помогают быстро навести чистоту. Их маленькие дела важны для всего коллектива.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нашего класса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здороваться, слушать говорящего и не перебивать. Когда каждый умеет ждать своей очереди, урок проходит спокойно, а ответы становятся более точными и смелыми.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внимание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тетради, парты и вещи одноклассников нужно беречь. Аккуратность показывает уважение к труду других людей и помогает всему классу долго пользоваться своими школьными предметами.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ученик поднимает руку, чтобы не мешать другим. Это помогает учителю видеть, кто хочет сказать слово, и делает общение на уроке вежливым и организованным.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рука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толкаться, бегать между партами или играть опасными предметами. Простые правила защищают детей, а ещё делают перемены весёлыми и без лишних неприятностей.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уроках и переменах
</a:t>
            </a:r>
            <a:endParaRPr lang="en-US" sz="15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 нашем рабочем месте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ученика своё место, где удобно сидеть, писать и слушать учителя. Если парта в порядке, то и думать на уроке легче, будто голова тоже садится ровно.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стул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классе стоят красивые работы учеников, рисунки и поделки. Они украшают кабинет, показывают старание детей и напоминают, что в классе всегда есть место творчеству.
</a:t>
            </a:r>
            <a:endParaRPr lang="en-US" sz="867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поделки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есть доска для объяснений, шкаф для книг и место для материалов. Всё это помогает уроку идти по плану и не превращать класс в лабиринт из тетрадей.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 шкаф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хранятся ручки, карандаши и другие нужные мелочи, а дневник помогает помнить уроки и домашние задания. С ними школьный день становится собранным и понятным.
</a:t>
            </a:r>
            <a:endParaRPr lang="en-US" sz="883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дневник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помогают учиться каждый день. Когда книги и тетради лежат аккуратно, нужное задание находится быстро, а портфель не превращается в маленький склад сюрпризов.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школьный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дня первоклассника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50" y="3375925"/>
            <a:ext cx="27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изучаем на уроках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дети знакомятся со сказками, стихами и короткими рассказами. Они учатся понимать текст, замечать героев и находить в истории главное.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дети считают, сравнивают числа и решают простые задачи. Эти задания учат быть внимательными, рассуждать по шагам и не теряться перед цифрами.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уроке ребята узнают о природе, погоде, временах года, семье и школе. Ещё они учатся понимать, как вести себя безопасно и заботиться о мире вокруг.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школьники тренируются красиво и аккуратно писать буквы и слова. Здесь важны старание, ровные строчки и терпение, без которого даже самая красивая буква капризничает.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помощь в классе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два ученика могут вместе решать задачу, читать текст или искать нужный ответ. Один объясняет, другой слушает, и так задание становится понятнее. Когда рядом добрый помощник, даже трудный пример кажется чуть менее сердитым.
</a:t>
            </a:r>
            <a:endParaRPr lang="en-US" sz="107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класс рисует вместе: один раскрашивает солнце, другой — дерево, третий — дом или цветы. Получается большая красивая работа, где важен вклад каждого. Общий рисунок напоминает, что дружба тоже складывается из маленьких деталей.
</a:t>
            </a:r>
            <a:endParaRPr lang="en-US" sz="107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дети делятся карандашом, подают упавшую тетрадь и могут спокойно подсказать, где лежит нужная вещь. Такие маленькие поступки показывают, что в классе умеют заботиться друг о друге без лишнего шума.
</a:t>
            </a:r>
            <a:endParaRPr lang="en-US" sz="107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 перемене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Поздравления, рисунки и добрые сюрпризы помогают классу чувствовать себя одной командой.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«Наш класс в школе»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традиции уже делают школьные дни теплее и дружнее.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 важные дни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класс готовит украшения, рисунки, песни и небольшие сценки. Праздник приносит радость, помогает проявить фантазию и делает школьный день особенно тёплым.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в классе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23 Февраля и 8 Марта дети делают открытки, учат стихи и готовят добрые слова. Такие дни учат вниманию, уважению и благодарности.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и июне ребята подводят итоги, вспоминают яркие моменты и радуются первым успехам. Это время благодарности, улыбок и гордости за общий труд.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учебного года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начинается с улыбок, цветов и первых встреч с классом. В этот день дети слушают поздравления, знакомятся с планами на год и чувствуют, что школа снова ждёт их.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— День знаний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первые достижения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сначала волновался, но всё же вышел к доске и решил задачу. Одноклассники поддержали его тихими хлопками, а потом все увидели: смелость тоже бывает настоящим достижением.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ответ у доски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сделали рисунки и поделки для школьной выставки, а ещё подготовили открытки для праздника. Каждая работа получилась особенной, потому что в неё вложили старание, фантазию и хорошее настроение.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своими руками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в тетради ровные буквы, чистые поля и ни одной случайной кляксы. Учитель похвалил её за старание, а сама Маша улыбнулась так, будто выиграла маленький школьный кубок.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аккуратная тетрадь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дежурные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проверяют, готов ли кабинет к занятию: раскладывают нужные материалы, следят за чистотой доски и помогают одноклассникам спокойно начать урок.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перед уроком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дежурные помогают навести порядок на партах, собрать бумажки и вернуть вещи на место. Так класс остаётся аккуратным и приятным для всех.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рабочие места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учит быть внимательным и ответственным. Когда ребята помогают друг другу, класс работает дружно, а каждый чувствует себя нужным.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классе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и на переменах дежурные проветривают класс, чтобы всем было легче дышать и работать. Это простое дело делает учебный день комфортнее.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школе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коридорам лучше идти шагом, не толкаться и смотреть по сторонам. Тогда никто не споткнётся, не упадёт и не окажется в смешной, но неприятной ситуации.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в коридоре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важно не бегать между партами и не играть острыми предметами. Тихие и безопасные игры помогают отдохнуть, а не попасть в неприятность.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игры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книги, пеналы и игрушки брать нельзя без разрешения. Бережное отношение к вещам показывает уважение к одноклассникам и помогает избежать ссор.
</a:t>
            </a:r>
            <a:endParaRPr lang="en-US" sz="958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 вещами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нужно держаться спокойно и не спешить. Если идти внимательно, можно безопасно подняться и спуститься, не мешая другим ученикам.
</a:t>
            </a:r>
            <a:endParaRPr lang="en-US" sz="988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на лестнице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перемены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могут немного размяться, пройтись по классу и отдохнуть после урока. После короткой паузы легче снова сосредоточиться, и следующий урок начинается бодро и спокойно.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отдыха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проверяет пенал, кто-то открывает учебник на нужной странице, а кто-то просто делает пару движений, чтобы проснуться. Так перемена помогает не только отдохнуть, но и собраться с мыслями.
</a:t>
            </a:r>
            <a:endParaRPr lang="en-US" sz="1154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следующему уроку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садятся за настольную игру, а рядом кто-то тихо обсуждает домашнее задание или новую книжку. В такие минуты класс звучит не громко, а дружелюбно и по-домашнему уютно.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игра и разговор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семья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семья помогает собрать портфель, проверить дневник и ничего не забыть. Это даёт ребёнку спокойный старт и уверенность перед школой.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ребёнок старается быть самостоятельным, а дома взрослые интересуются уроками и успехами. Когда школа и семья действуют вместе, учиться становится легче.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ответа, хорошей оценки или доброго поступка семья радуется вместе с ребёнком. Такая поддержка помогает первокласснику верить в себя и смелее идти вперёд.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успехов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наш класс особенным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любит читать, другой отлично рисует, третий умеет шутить так, что улыбается весь ряд. Вместе эти разные таланты делают класс живым и интересным.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приносит своё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класс умеет и смеяться, и работать. В нём есть место шутке, аккуратной тетради, старательному ответу и гордости за общий результат.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старание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особенном классе никто не остаётся один со своей трудной задачей. Ребята умеют сказать ободряющее слово, поделиться карандашом и спокойно помочь соседу по парте.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поддержка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урок приносит новые знания, а каждая перемена — маленькие истории. Когда дети удивляются и радуются вместе, обычный школьный день становится запоминающимся.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открытия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классный уголок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уголке удобно держать расписание уроков, чтобы каждый быстро видел, какой предмет будет следующим. Это помогает не путаться и заранее готовить нужные вещи.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на виду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рисунки, поделки и фотографии украшают уголок и напоминают о праздниках и удачных моментах. Такой стенд превращает класс в тёплое, живое место.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фотографии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размещают важные правила класса и небольшие объявления. Так ребята могут быстро вспомнить, как вести себя на уроке и что нужно сделать сегодня.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объявления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удобно показывать список дежурных, школьные новости и ближайшие дела класса. Это делает жизнь класса понятной и помогает каждому быть в курсе.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и новости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класса есть несколько общих целей, маленькие шаги складываются в большие успехи. Так мечты превращаются в реальные дела и радостные школьные результаты.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цели помогают классу становиться дружнее, смелее и сильнее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— это команда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класс — это место, где знания растут вместе с дружбой и добротой. Когда ребята помогают друг другу, соблюдают правила и стараются, школа становится тёплой и радостной.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2026-05-25T18:32:46Z</dcterms:created>
  <dcterms:modified xsi:type="dcterms:W3CDTF">2026-05-25T18:32:46Z</dcterms:modified>
</cp:coreProperties>
</file>