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литературного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рассказанная художественным словом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возник на границе книги и народного пения. Автор откликался на важные события, а затем текст начинали исполнять и пересказывать как песню.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историческая песня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произведений обычно есть известный или предполагаемый автор, а у народных песен чаще сохраняется безымянность. Это помогает точнее связать текст с эпохой.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исторические песни литературного происхождения отличаются от фольклора
</a:t>
            </a:r>
            <a:endParaRPr lang="en-US" sz="1973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всегда лежит конкретное событие, дата или исторический персонаж. Поэтому песня не только звучит, но и напоминает о реальной истории страны.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легко запоминается благодаря рифме, повтору и простой речи. Именно эти особенности позволяли книжному тексту быстро становиться устным и привычным для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жанры по теме, герою и способу изображения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могут быть похожи по звучанию, но историческая песня выделяется опорой на подлинное событие и авторскую оценку.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и близкие жанры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жанрам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в исторических песнях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 новая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Петре I особенно заметны строительство кораблей, создание флота и морская служба. Через эти образы показывается труд, который меняет страну и укрепляет её силу.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и военный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предстает как правитель-реформатор, действующий решительно и энергично. Важны и победы Северной войны, и образ человека, связавшего власть с большим государственным делом.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1812 годе вспоминают Бородинское сражение, пожар Москвы и отступление врага. Эти события становятся символами испытания и стойкости.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в песнях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простой солдат, который делит с народом тяжесть войны. Через его образ подчёркивается общая ответственность за судьбу страны.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часто слышны гордость за защитников Отечества и тревога за родную землю. Поэтому песня звучит одновременно торжественно и взволнованно.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показывают, что победа рождается не только в армии, но и в народной поддержке. Народ здесь — полноправный участник исторического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крупных исторических событий, песни часто сохраняют бытовые детали эпохи и живые человеческие переживания.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доминирует, но рядом с ней всегда присутствуют герои и память о пережитом.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чаще всего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исторических песен литературного происхождения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параллелизмы и обращения делают текст выразительным и легко запоминаемым. Они помогают песне звучать торжественно и приближают её к устному исполнению.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поэтика исторической песни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слова с высоким смыслом: слава, доблесть, отечество, держава, подвиг. Такая лексика подчёркивает значимость события и уважение к героям.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обычно ясные и конкретные, а противопоставления помогают сильнее почувствовать смысл: мир и война, жизнь и смерть, герой и народ.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автора к народной памяти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солдат: текст по горячим следам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песню создавал человек, который сам видел войну или хорошо понимал её язык. Он записывал событие простыми, запоминающимися строками, чтобы текст можно было читать, петь и передавать дальше. Так рукопись постепенно начинала жить самостоятельной жизнью.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книга, из которой песня уходит в народ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печати или переписывания текст попадал в сборники, тетради, списки. Его могли читать вслух в доме, в казарме или на встрече, а затем начинали петь на свой лад. Именно так авторское слово становилось частью общего слухового опыта.
</a:t>
            </a:r>
            <a:endParaRPr lang="en-US" sz="107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Перо, гравюра и живое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песни можно увидеть в рукописи с неровными строками, в старой книге и на гравюре, где поют вместе или по очереди. Такие детали напоминают: историческая песня не только написана, но и услышана, поэтому она легко переходит от страницы к людям.
</a:t>
            </a:r>
            <a:endParaRPr lang="en-US" sz="10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литературная песня становилась народной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авторского текста к устной традиции.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57991" y="3289668"/>
            <a:ext cx="840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79066" y="3301548"/>
            <a:ext cx="138300" cy="11064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7928" y="3289668"/>
            <a:ext cx="1344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в исторических песнях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или государь показан как человек, от которого зависят судьба страны, реформы и победы. Важнее всего его поступки, воля и ответственность перед государством.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 олицетворяет военную мудрость, решительность и умение вести людей к цели. В песнях он обычно связан с битвой, защитой земли и общим подвигом.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и вдова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выражают боль, ожидание и память о погибших. Через них песня передаёт цену войны и показывает, что история затрагивает не только воинов, но и семьи.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таких песнях выступает как общий герой: он переживает беды, хранит память и поддерживает страну. Так создаётся образ целой эпохи, а не одного человека.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— самый близкий народу герой: он терпит трудности, исполняет долг и защищает Родину. Его образ помогает показать мужество простого человека в историческом событии.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песня может соединять радость победы и память о потерях, поэтому эмоциональный тон жанра всегда многослойный.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сильные чувства, связанные с войной и памятью; жанр особенно выразителен там, где торжество соседствует с печалью.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исторических песнях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литературы: исторические песни литературного происхождения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литературная песня опирается на конкретные исторические факты и превращает их в художественный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видна опора на реальное событие: песня не выдумывает историю, а эмоционально её осмысляет и запоминает.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темы и реальные события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и истории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такие произведения были созданы автором, их быстро начинали петь и пересказывать на слух. Благодаря этому песня выходила за пределы книги и становилась частью повседневной речи.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жанра с устной традицией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устной передаче текст менялся: могли перестраиваться строки, заменяться отдельные слова и появляться новые подробности. Именно эта подвижность сближала литературную песню с фольклором.
</a:t>
            </a:r>
            <a:endParaRPr lang="en-US" sz="1097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произведение входило в народную память как рассказ о значимом событии. Так авторский текст переставал принадлежать только книге и жил в исполнении многих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историческая песня исполнялась напевно и неторопливо, чтобы слова были хорошо слышны и легко запоминались. Такой способ пения усиливал серьёзность и торжественность текста.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звучала историческая песня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могли петь в семье, в солдатской среде, на празднике или у костра. Живое исполнение делало исторический рассказ ближе и помогало передавать его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шаг анализа помогает увидеть в тексте не только событие, но и отношение автора к нему.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растёт от пересказа к анализу: ученик постепенно замечает связь между фактами, образами и авторской оценкой.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замечают ученики при изучении жанра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по анализу исторической песни в 7 классе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понятны читателю и слушателю, потому что рассказывают о реальных событиях через ясные образы, знакомые чувства и запоминающиеся интонации.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исторические песни сохранились в культуре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хранит память о важных страницах истории: войнах, подвигах, судьбах людей и переменах в жизни страны. Поэтому он остаётся значимым и для современных школьников.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песня объединяет литературу, музыку и народное исполнение. Такое сочетание делает её живой, а не только книжной: текст легко запомнить, спеть и передать дальше.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помогают увидеть, как люди разных эпох понимали долг, честь, потерю и надежду. Именно поэтому они продолжают звучать в культуре и 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 исторической песни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увидеть связь между историческим фактом и художественным образом.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литературного происхождения основаны на реальных событиях, но создаются автором. В них важно не только сообщение о факте, но и отношение к нему.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жанре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соединяет конкретную историю, яркий образ и понятный язык. Благодаря этому песня легко запоминается и может жить в устном исполнении очень долго.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помогают сохранить память о прошлом, о героях и о чувствах людей. В этом и состоит их главная культурная ценность.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сохраняет голос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литературного происхождения показывают, как художественный текст помогает помнить прошлое. Через них особенно ясно видны подвиг, боль, надежда и уважение к истории страны.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2026-05-22T13:06:03Z</dcterms:created>
  <dcterms:modified xsi:type="dcterms:W3CDTF">2026-05-22T13:06:03Z</dcterms:modified>
</cp:coreProperties>
</file>