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151" y="314850"/>
            <a:ext cx="3697998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Подцарство Простейшие: одноклеточные организмы с удивительно сложной жизнью
</a:t>
            </a:r>
            <a:endParaRPr lang="en-US" sz="1824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которые умеют жить и выживать по-разному.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530" y="305650"/>
            <a:ext cx="406483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Микромир, который меняет представление о жизни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стали известны благодаря развитию микроскопии: их размеры так малы, что без увеличения многие формы не увидеть. Но именно они влияют на пищевые цепи, круговорот веществ и здоровье человека и животных.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одновременно обеспечивает питание, движение, выделение, дыхание и размножение — поэтому даже микроскопическое тело работает очень сложно.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обобщение признаков простейших
</a:t>
            </a:r>
            <a:endParaRPr lang="en-US" sz="656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у простейшего заменяет целый организм.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0495" y="1453525"/>
            <a:ext cx="3701109" cy="339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обыкновенная: форма без постоянных очертаний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амёбы всё время меняет очертания, потому что цитоплазма течёт внутри клетки. Из-за этого её форма кажется мягкой и подвижной.
</a:t>
            </a:r>
            <a:endParaRPr lang="en-US" sz="917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ложноножками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ползёт с помощью ложноножек: они помогают ей не только перемещаться, но и обхватывать пищевые частицы при захвате.
</a:t>
            </a:r>
            <a:endParaRPr lang="en-US" sz="971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переваривание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питается бактериями и мелкими частицами органического вещества. Захваченная пища оказывается в пищеварительной вакуоли, где постепенно расщепляется.
</a:t>
            </a:r>
            <a:endParaRPr lang="en-US" sz="917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лишней воды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Сократительная вакуоль выводит избыток воды из клетки. Это особенно важно в пресной воде, где вода постоянно поступает внутрь амёбы.
</a:t>
            </a:r>
            <a:endParaRPr lang="en-US" sz="91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Жгутиконосцы: движение при помощи жгутика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173400" y="16529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 как орган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 перемещаются благодаря одному или нескольким жгутикам. Этот способ движения помогает им активно искать подходящие условия и микроскопическую пищу.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1206700" y="39043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жгутиконосцы живут в пресной воде, где достаточно влаги, кислорода и мелких частиц пищи. Такие условия особенно удобны для их подвижного образа жизни.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1173400" y="27786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
</a:t>
            </a:r>
            <a:pPr algn="l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эвглены зелёной есть хлоропласты, поэтому на свету она может использовать энергию солнца. В темноте она переходит к питанию готовыми органическими веществами.
</a:t>
            </a:r>
            <a:endParaRPr lang="en-US" sz="11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инфузория-туфелька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Клетка, похожая на мини-организм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 покрыта множеством ресничек, которые работают согласованно и помогают ей быстро плавать. Её тело имеет постоянную форму, а внутри клетки находятся два ядра, выполняющие разные задачи.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внутрь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попадает через ротовое углубление, а затем обрабатывается внутри пищеварительных вакуолей. Сократительные вакуоли регулируют содержание воды, поэтому клетка сохраняет устойчивую внутреннюю среду.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движения отражают приспособленность простейших к среде обитания и способу питания.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движения простейших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тесно связано со строением клетки: активные формы приспособлены к поиску пищи, а неподвижные — к паразитическому образу жизни.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группам простейших в школьном курсе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строение, способ движения и образ жизни у разных групп тесно связаны между собой.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простейших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или специализированнее строение клетки, тем точнее она приспособлена к своей среде и способу питания.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основные группы простейших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простейшие получают пищу и энергию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путь питания у простейших и условия, влияющие на выбор способа питания.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жизненные циклы простейших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надвое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простейших новая особь образуется при делении клетки на две части. Благодаря этому численность может быстро увеличиваться, если условия среды благоприятны.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видов происходит половой процесс, который не всегда увеличивает число особей, но помогает появляться новым сочетаниям наследственных признаков.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стадии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 способны образовывать особые устойчивые стадии развития. Они помогают переживать неблагоприятные условия и сохраняться во внешней среде или в организме хозяина.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среде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размножения делают простейших очень успешными: одни быстро расселяются, другие лучше выживают при изменении температуры, влажности или доступности пищи.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видов встречается там, где есть вода и органические частицы: в пресных водоёмах, морях и сырой почве.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обитают простейшие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 — главное условие жизни простейших; паразитические формы могут существовать внутри или на поверхности хозяина.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«Простейшие»; качественное сравнение сред обитания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простейших в экосистемах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микросреды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простейшие поедают бактерии и мелкие частицы органики, уменьшая их избыток в воде и почве. Так они помогают поддерживать природное равновесие и ускоряют разложение остатков.
</a:t>
            </a:r>
            <a:endParaRPr lang="en-US" sz="874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сами служат кормом для мелких водных организмов. Благодаря этому они передают энергию дальше по пищевой цепи и связывают микромир с более крупными животными.
</a:t>
            </a:r>
            <a:endParaRPr lang="en-US" sz="854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Переваривая микроскопические организмы и остатки живых существ, простейшие возвращают вещества в природные круговороты. Без них процессы разложения шли бы медленнее и менее полно.
</a:t>
            </a:r>
            <a:endParaRPr lang="en-US" sz="854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Селективное питание простейших помогает сдерживать рост отдельных видов бактерий и микроводорослей. Это особенно важно в водоёмах, где даже небольшие изменения быстро отражаются на всей экосистеме.
</a:t>
            </a:r>
            <a:endParaRPr lang="en-US" sz="8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простейшие и болезни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возбудители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простейшие живут за счёт организма хозяина и вызывают болезни. К ним относятся возбудители малярии, амёбиаза и лямблиоза, которые нарушают работу внутренних органов и ослабляют человека.
</a:t>
            </a:r>
            <a:endParaRPr lang="en-US" sz="696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заражения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может происходить через укусы насекомых, грязную воду, немытые руки и плохо вымытые продукты. Такие пути особенно опасны там, где не соблюдаются правила гигиены.
</a:t>
            </a:r>
            <a:endParaRPr lang="en-US" sz="703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болезнь развивается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Попав в организм, паразит начинает быстро размножаться и использовать его ресурсы. Из-за этого появляются слабость, расстройства пищеварения, лихорадка или другие характерные симптомы.
</a:t>
            </a:r>
            <a:endParaRPr lang="en-US" sz="696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защититься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риск заражения, нужно мыть руки, пить только чистую воду, тщательно обрабатывать пищу и защищаться от переносчиков болезней. Профилактика здесь гораздо важнее лечения.
</a:t>
            </a:r>
            <a:endParaRPr lang="en-US" sz="6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малярийный плазмодий связан с человеком и комаром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пассажир в крови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Малярийный плазмодий попадает в организм человека после укуса заражённого комара. Сначала он размножается в клетках печени, а затем переходит в эритроциты, где продолжает своё развитие и разрушает их.
</a:t>
            </a:r>
            <a:endParaRPr lang="en-US" sz="1039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болезнь становится заметной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эритроцитов вызывает приступы лихорадки, озноб и сильную слабость. Изображение помогает увидеть, как маленький паразит связан сразу с двумя хозяевами: человеком и комаром рода Anopheles.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малярийного плазмодия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биологии: смена хозяев и последовательность развития паразита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микромир может быть полезным и опасным: простейшие одновременно поддерживают экосистемы, помогают исследованиям и вызывают болезни.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простейших для человека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простейших многогранно: они важны для природы и науки, но некоторые виды требуют особого внимания и профилактики.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«Простейшие»; обобщение функций и роли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сходство между ними только внешнее: уровень организации и распределение функций у этих групп сильно различаются.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простейших от многоклеточных животных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простейших одна клетка заменяет целый организм, а у многоклеточных работа распределена между специализированными частями тела.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сравнительная характеристика организмов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простейших в школе и науке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 капле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Простейших рассматривают под микроскопом в капле воды, чтобы увидеть их живое движение и форму тела. Это самый наглядный способ познакомиться с микромиром.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препараты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более точного изучения используют готовые микропрепараты. Они позволяют долго рассматривать строение клетки, не отвлекаясь на быстрое высыхание и движение организмов.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 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микроскопия даёт возможность делать снимки и видео. По ним удобно изучать реснички, жгутики, ядра и другие важные детали строения.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сравнивают движение, питание, размножение и среду обитания разных видов. Так постепенно открываются новые особенности простейших и их роль в природе.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простейших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ядра у инфузорий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инфузорий действительно есть два ядра, и каждое выполняет свою роль. Такая особенность помогает клетке быстро управлять жизненными процессами и точнее реагировать на изменения среды.
</a:t>
            </a:r>
            <a:endParaRPr lang="en-US" sz="855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меняет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не имеет постоянных очертаний: её тело непрерывно изменяется. Благодаря этому она может ползти, обходить препятствия и захватывать пищу ложноножками.
</a:t>
            </a:r>
            <a:endParaRPr lang="en-US" sz="917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«два в одном»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 сочетает признаки растений и животных. На свету она использует хлоропласты, а в темноте может питаться готовыми органическими веществами.
</a:t>
            </a:r>
            <a:endParaRPr lang="en-US" sz="917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Маленькие, но заметные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простейшие очень малы, их влияние велико. Они меняют состав воды, участвуют в разложении органики и могут быть полезными или опасными для живых существ.
</a:t>
            </a:r>
            <a:endParaRPr lang="en-US" sz="9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показывают, как устроена жизнь в микромире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простейших, мы видим, что одна клетка может одновременно двигаться, питаться, размножаться и защищаться. Именно поэтому эти организмы так важны для природы и человека.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2026-05-31T20:04:52Z</dcterms:created>
  <dcterms:modified xsi:type="dcterms:W3CDTF">2026-05-31T20:04:52Z</dcterms:modified>
</cp:coreProperties>
</file>