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650" y="3889"/>
            <a:ext cx="9051600" cy="51357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4524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Perfect Continuous: время для длительного действия до прошлого момента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17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описать действие, которое длилось до другого события в прошлом?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Perfect Continuous в системе английских времен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52025"/>
            <a:ext cx="32247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время помогает увидеть не просто факт действия, а его продолжительность до конкретного момента в прошлом. Оно связано с другими прошедшими временами, но особенно выделяет длительный процесс и его завершение перед событием.
</a:t>
            </a:r>
            <a:endParaRPr lang="en-US" sz="964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употребляется Past Perfect Continuous
</a:t>
            </a:r>
            <a:endParaRPr lang="en-US" sz="1600" dirty="0"/>
          </a:p>
        </p:txBody>
      </p:sp>
      <p:sp>
        <p:nvSpPr>
          <p:cNvPr id="11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32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1794375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ожидание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время подходит, когда нужно показать, что действие продолжалось заметный отрезок времени до другого события в прошлом, например кто-то долго ждал, тренировался или работал.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180008" y="2620362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до результата
</a:t>
            </a:r>
            <a:pPr algn="l" indent="0" marL="0">
              <a:lnSpc>
                <a:spcPct val="115000"/>
              </a:lnSpc>
              <a:buNone/>
            </a:pPr>
            <a:r>
              <a:rPr lang="en-US" sz="3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Perfect Continuous часто объясняет, почему в прошлом появился определённый результат: человек устал после долгого занятия, дорога стала мокрой из-за дождя, ребёнок испачкался после игры.
</a:t>
            </a:r>
            <a:endParaRPr lang="en-US" sz="994" dirty="0"/>
          </a:p>
        </p:txBody>
      </p:sp>
      <p:sp>
        <p:nvSpPr>
          <p:cNvPr id="14" name="Text 4"/>
          <p:cNvSpPr txBox="1"/>
          <p:nvPr/>
        </p:nvSpPr>
        <p:spPr>
          <a:xfrm>
            <a:off x="180008" y="3446350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перед событием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речи оно помогает описать, что происходило перед другим прошлым моментом: кто-то читал, шёл под дождём, говорил по телефону или занимался спортом до нужной точки.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180008" y="4272341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именно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этого времени — не сам факт действия, а его длительность. Поэтому оно особенно полезно, когда нужно подчеркнуть, как долго что-то продолжалось до прошлого события.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построения Past Perfect Continuous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модель используется для всех лиц и в трёх типах предложений.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475" y="2057334"/>
            <a:ext cx="5037600" cy="142238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Past Perfect Continuous в примерах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79925" y="16585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строится это время и как звучит его смысл в русском переводе.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179925" y="282157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сохраняется одна схема: had been + глагол с -ing. Меняется только подлежащее и тип предложения.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926475" y="404680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 теме Past Perfect Continuous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700" y="1774375"/>
            <a:ext cx="252900" cy="252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5864" y="1768975"/>
            <a:ext cx="197775" cy="263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13331" y="1768975"/>
            <a:ext cx="230737" cy="263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31025" y="1774375"/>
            <a:ext cx="252900" cy="252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32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Слова-подсказки для Past Perfect Continuous
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180000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показывает продолжительность действия: for two hours, for a long time. Оно помогает понять, как долго процесс длился до прошлого момента.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2408772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since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Since указывает на точку начала действия: since Monday, since 8 o’clock. С него удобно отсчитывать время, которое продолжалось до другого события.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637543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Момент во 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before, by the time и when связывают длительное действие с другим событием в прошлом. Они помогают увидеть последовательность и точку отсчёта.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6866315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Длительный отрезок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all day, all morning, all evening подчёркивают, что действие продолжалось долго и не было коротким. Такие фразы часто сразу подсказывают нужное время.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82" y="0"/>
            <a:ext cx="628203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32" dirty="0"/>
          </a:p>
        </p:txBody>
      </p:sp>
      <p:sp>
        <p:nvSpPr>
          <p:cNvPr id="9" name="Text 1"/>
          <p:cNvSpPr txBox="1"/>
          <p:nvPr/>
        </p:nvSpPr>
        <p:spPr>
          <a:xfrm>
            <a:off x="5258400" y="180000"/>
            <a:ext cx="37056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длительного действия и результата в прошлом
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5258404" y="11742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усталости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Perfect Continuous часто объясняет состояние человека в прошлом: он устал, потому что долго бегал, работал или занимался. Важен не только результат, но и его причина.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258411" y="20754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время удобно, когда нужно показать последствия: пол стал мокрым после дождя, руки испачкались после рисования, одежда стала грязной после игры на улице.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258411" y="2985038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и после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употребление особенно наглядно в ситуациях, где можно ясно увидеть два момента: что происходило раньше и какой результат появился потом. Именно поэтому оно часто встречается в рассказах.
</a:t>
            </a:r>
            <a:endParaRPr lang="en-US" sz="109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Past Perfect Continuous с Past Perfect и Past Continuous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времени похожи, но отвечают на разные вопросы: что происходило, что уже завершилось и что длилось до прошлого события.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Past Perfect Continuous самый сильный акцент на длительности, тогда как два других времени больше связаны с процессом или завершённым действием.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схема по правилам употребления времён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Утвердительные предложения в Past Perfect Continuous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0025" y="2268675"/>
            <a:ext cx="28497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had been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утвердительном предложении сначала идёт подлежащее, затем had been, а после него — смысловой глагол с окончанием -ing. Порядок слов остаётся одинаковым для всех лиц.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5920" y="2268675"/>
            <a:ext cx="28497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длилось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форма показывает, что процесс продолжался некоторое время до другого момента в прошлом. Например, He had been practicing for two hours подчёркивает длительную подготовку.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13078" y="2268675"/>
            <a:ext cx="28497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речи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had been talking before the lesson started и The students had been working quietly показывают не просто действие, а его продолжительность перед прошлым событием.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3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предложения в Past Perfect Continuous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32" dirty="0"/>
          </a:p>
        </p:txBody>
      </p:sp>
      <p:sp>
        <p:nvSpPr>
          <p:cNvPr id="10" name="Text 2"/>
          <p:cNvSpPr txBox="1"/>
          <p:nvPr/>
        </p:nvSpPr>
        <p:spPr>
          <a:xfrm>
            <a:off x="180004" y="17943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отрицания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 строится с помощью had not been + V-ing. В разговорной и письменной речи часто используется сокращение hadn’t, которое делает фразу короче и естественнее.
</a:t>
            </a:r>
            <a:endParaRPr lang="en-US" sz="1097" dirty="0"/>
          </a:p>
        </p:txBody>
      </p:sp>
      <p:sp>
        <p:nvSpPr>
          <p:cNvPr id="11" name="Text 3"/>
          <p:cNvSpPr txBox="1"/>
          <p:nvPr/>
        </p:nvSpPr>
        <p:spPr>
          <a:xfrm>
            <a:off x="180011" y="292220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не происходило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 hadn’t been listening carefully и He hadn’t been sleeping well показывают, что длительное действие отсутствовало до указанного момента в прошлом. Это важное значение отрицательной формы.
</a:t>
            </a:r>
            <a:endParaRPr lang="en-US" sz="1097" dirty="0"/>
          </a:p>
        </p:txBody>
      </p:sp>
      <p:sp>
        <p:nvSpPr>
          <p:cNvPr id="12" name="Text 4"/>
          <p:cNvSpPr txBox="1"/>
          <p:nvPr/>
        </p:nvSpPr>
        <p:spPr>
          <a:xfrm>
            <a:off x="180011" y="405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в контексте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 помогает точно описать прошлую ситуацию: человек не занимался чем-то долго, не учился весь вечер или не отдыхал, хотя этого можно было ожидать.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Вопросительные предложения и короткие ответы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32" dirty="0"/>
          </a:p>
        </p:txBody>
      </p:sp>
      <p:sp>
        <p:nvSpPr>
          <p:cNvPr id="10" name="Text 2"/>
          <p:cNvSpPr txBox="1"/>
          <p:nvPr/>
        </p:nvSpPr>
        <p:spPr>
          <a:xfrm>
            <a:off x="181229" y="1301307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вопросах это время строится по схеме Had + подлежащее + been + глагол с -ing. Такой порядок сразу показывает, что речь идёт о действии, которое длилось до другого момента в прошлом.
</a:t>
            </a:r>
            <a:endParaRPr lang="en-US" sz="1011" dirty="0"/>
          </a:p>
        </p:txBody>
      </p:sp>
      <p:sp>
        <p:nvSpPr>
          <p:cNvPr id="11" name="Text 3"/>
          <p:cNvSpPr txBox="1"/>
          <p:nvPr/>
        </p:nvSpPr>
        <p:spPr>
          <a:xfrm>
            <a:off x="181236" y="2316286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вопросов
</a:t>
            </a:r>
            <a:pPr algn="l" indent="0" marL="0">
              <a:lnSpc>
                <a:spcPct val="115000"/>
              </a:lnSpc>
              <a:buNone/>
            </a:pPr>
            <a:r>
              <a:rPr lang="en-US" sz="4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Had you been waiting long? Had it been raining before noon? Had they been playing outside? Эти вопросы помогают уточнить, как долго что-то происходило, прежде чем случилось другое прошлое событие.
</a:t>
            </a:r>
            <a:endParaRPr lang="en-US" sz="983" dirty="0"/>
          </a:p>
        </p:txBody>
      </p:sp>
      <p:sp>
        <p:nvSpPr>
          <p:cNvPr id="12" name="Text 4"/>
          <p:cNvSpPr txBox="1"/>
          <p:nvPr/>
        </p:nvSpPr>
        <p:spPr>
          <a:xfrm>
            <a:off x="181292" y="3331265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ответы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такие вопросы отвечают кратко: Yes, I had. No, I hadn’t. Yes, they had. No, they hadn’t. В ответе повторяется только нужная часть смысла, без лишних слов.
</a:t>
            </a:r>
            <a:endParaRPr lang="en-US" sz="1011" dirty="0"/>
          </a:p>
        </p:txBody>
      </p:sp>
      <p:sp>
        <p:nvSpPr>
          <p:cNvPr id="13" name="Text 5"/>
          <p:cNvSpPr txBox="1"/>
          <p:nvPr/>
        </p:nvSpPr>
        <p:spPr>
          <a:xfrm>
            <a:off x="181292" y="4346238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уточняют вопросы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Past Perfect Continuous часто связаны с длительностью, причиной или состоянием перед прошлым событием. Поэтому они особенно полезны, когда нужно понять, почему что-то произошло именно так.
</a:t>
            </a:r>
            <a:endParaRPr lang="en-US" sz="90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968" y="1157375"/>
            <a:ext cx="8598063" cy="2402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8411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Perfect Continuous и Past Continuous: главное различие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формы относятся к прошлому, но показывают разные смысловые акценты: момент действия или его длительность до другого события.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325855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 показать, что действие шло в конкретный момент, выбирают Past Continuous. Если важно подчеркнуть, как долго оно продолжалось до прошлого события, используют Past Perfect Continuous.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652813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 теме Past Continuous и Past Perfect Continuous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68100" y="1710750"/>
            <a:ext cx="34959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ученики путают форму had been, забывают -ing, не указывают точку отсчёта и смешивают это время с Past Perfect.
</a:t>
            </a:r>
            <a:endParaRPr lang="en-US" sz="1022" dirty="0"/>
          </a:p>
        </p:txBody>
      </p:sp>
      <p:sp>
        <p:nvSpPr>
          <p:cNvPr id="5" name="Text 1"/>
          <p:cNvSpPr txBox="1"/>
          <p:nvPr/>
        </p:nvSpPr>
        <p:spPr>
          <a:xfrm>
            <a:off x="728025" y="4210525"/>
            <a:ext cx="3495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ошибок по теме Past Perfect Continuous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289875" y="1252006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289875" y="2713254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помогают понять, на что стоит обратить особое внимание при изучении времени.
</a:t>
            </a:r>
            <a:endParaRPr lang="en-US" sz="2400" dirty="0"/>
          </a:p>
        </p:txBody>
      </p:sp>
      <p:sp>
        <p:nvSpPr>
          <p:cNvPr id="8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3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нужное прошедшее время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выбора построена по смыслу: завершение, процесс в моменте или длительность до прошлого события.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1099666"/>
            <a:ext cx="4768800" cy="1131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250" y="2323441"/>
            <a:ext cx="4768800" cy="11316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250" y="3547216"/>
            <a:ext cx="4768800" cy="113165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школьной жизни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09774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тесту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контрольной Маша долго повторяла правила и задания. Когда урок начался, она уже чувствовала себя увереннее, потому что готовилась не минуту и не два, а целый вечер. Такой контекст хорошо показывает действие, которое длилось до прошлого момента.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321520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 перед игрой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команда собиралась на стадионе всю неделю, чтобы подготовиться к матчу. К началу игры ребята были уже хорошо организованы и меньше волновались. Здесь Past Perfect Continuous подчёркивает длительную подготовку, а не просто факт тренировки.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4529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Экскурсия в музее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экскурсии ученики были уставшими, потому что долго ходили по залам и внимательно слушали экскурсовода. Их состояние стало понятным благодаря описанию предшествующего действия. Именно так это время помогает связать причину и результат в школьном рассказе.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выражается длительность действия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0025" y="2268675"/>
            <a:ext cx="28497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обозначения продолжительности часто используют for и since. Первый указывает на отрезок времени, а второй — на момент начала действия, поэтому сразу помогает увидеть, как долго оно продолжалось.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5920" y="2268675"/>
            <a:ext cx="28497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Широкие временные рамки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all day, all week, all morning и the whole evening подчёркивают, что действие занимало значительную часть дня или вечера. Они делают длительность особенно заметной в прошлом контексте.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13078" y="2268675"/>
            <a:ext cx="28497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длительность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like for three hours, since 8 o’clock или for a long time помогают уточнить срок действия. Такие подсказки показывают, что событие не было кратким, а продолжалось до другого момента в прошлом.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3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сигналы времени в текстах с Past Perfect Continuous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и выражения особенно часто помогают узнать время в тексте ещё до анализа глагольной формы.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 сигналы связаны с длительностью: for и since. Остальные маркеры чаще указывают на момент, к которому действие уже происходило.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учебная схема маркеров Past Perfect Continuous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475" y="2198091"/>
            <a:ext cx="5037600" cy="114086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Мини-справка по формуле и частям времени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79925" y="16585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Past Perfect Continuous состоит из трёх обязательных частей, которые легко запомнить по порядку и по функции.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179925" y="282157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схема используется для всех лиц. Меняется только подлежащее, а порядок had been + V-ing остаётся неизменным.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926475" y="404680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модель Past Perfect Continuous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850" y="1484250"/>
            <a:ext cx="252900" cy="25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006" y="3230225"/>
            <a:ext cx="230737" cy="263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51075" y="1484250"/>
            <a:ext cx="252900" cy="252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78638" y="3230225"/>
            <a:ext cx="197775" cy="263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32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о Past Perfect Continuous
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539189" y="1478850"/>
            <a:ext cx="25134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Длительность до прошлого момента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время показывает не просто действие в прошлом, а то, что оно уже длилось к определённой точке. Именно поэтому в предложении часто есть вторая прошлая ситуация.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539386" y="3230225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результатом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Perfect Continuous нередко объясняет, почему в прошлом возникло какое-то состояние: усталость, мокрый пол, грязные руки или другое заметное следствие.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111536" y="1478850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had been + V-ing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 времени — сочетание had been и глагола с окончанием -ing. Если одна из частей отсутствует, форма уже становится другой и смысл меняется.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4111536" y="3230225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отсчёта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выбрать это время, нужно видеть второе событие в прошлом или явную временную опору. Без неё длительность остаётся неясной и предложение звучит неполно.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25713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зачем изучать Past Perfect Continuous в 7 классе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Perfect Continuous делает рассказ точнее: оно показывает, что действие длилось до другого момента в прошлом и помогало объяснить причину или последовательность событий.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2026-05-30T19:44:40Z</dcterms:created>
  <dcterms:modified xsi:type="dcterms:W3CDTF">2026-05-30T19:44:40Z</dcterms:modified>
</cp:coreProperties>
</file>