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2055" y="0"/>
            <a:ext cx="4801939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00" y="1151600"/>
            <a:ext cx="3543600" cy="174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население: как люди живут, работают и расселяются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39900" y="3176275"/>
            <a:ext cx="3543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обеспечивают жизнь, труд и развитие территорий?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6219" y="0"/>
            <a:ext cx="376721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504750"/>
            <a:ext cx="4660800" cy="945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хозяйство и население вместе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6300"/>
            <a:ext cx="4503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 размещение людей влияют на школы, дороги и предприятия, а природа подсказывает, чем выгоднее заниматься на территории. Эта тема помогает понять, как связаны условия жизни, труд и развитие местности, где живут люди.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9400"/>
            <a:ext cx="86208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хозяйство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4425" y="3110213"/>
            <a:ext cx="16449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включает все виды труда, благодаря которым люди получают товары и услуги для жизни. Это производство пищи, одежды, жилья, перевозок и многих других необходимых вещей.
</a:t>
            </a:r>
            <a:endParaRPr lang="en-US" sz="791" dirty="0"/>
          </a:p>
        </p:txBody>
      </p:sp>
      <p:sp>
        <p:nvSpPr>
          <p:cNvPr id="11" name="Text 3"/>
          <p:cNvSpPr txBox="1"/>
          <p:nvPr/>
        </p:nvSpPr>
        <p:spPr>
          <a:xfrm>
            <a:off x="264432" y="2656651"/>
            <a:ext cx="164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людей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010950" y="3110213"/>
            <a:ext cx="16449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хозяйству относятся сельское хозяйство, промышленность, строительство, транспорт, торговля и сфера услуг. Каждая отрасль выполняет свою задачу, но работает не отдельно, а в общей системе.
</a:t>
            </a:r>
            <a:endParaRPr lang="en-US" sz="791" dirty="0"/>
          </a:p>
        </p:txBody>
      </p:sp>
      <p:sp>
        <p:nvSpPr>
          <p:cNvPr id="13" name="Text 5"/>
          <p:cNvSpPr txBox="1"/>
          <p:nvPr/>
        </p:nvSpPr>
        <p:spPr>
          <a:xfrm>
            <a:off x="2010958" y="2656651"/>
            <a:ext cx="164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754078" y="3110213"/>
            <a:ext cx="16449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хозяйстве люди выполняют разные функции: одни добывают сырьё, другие перерабатывают его, третьи перевозят и продают. Такое разделение труда повышает удобство, скорость и качество работы.
</a:t>
            </a:r>
            <a:endParaRPr lang="en-US" sz="791" dirty="0"/>
          </a:p>
        </p:txBody>
      </p:sp>
      <p:sp>
        <p:nvSpPr>
          <p:cNvPr id="15" name="Text 7"/>
          <p:cNvSpPr txBox="1"/>
          <p:nvPr/>
        </p:nvSpPr>
        <p:spPr>
          <a:xfrm>
            <a:off x="3754086" y="2656651"/>
            <a:ext cx="164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труда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497198" y="3112975"/>
            <a:ext cx="16449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хозяйство невозможно без машин, топлива, электричества и знаний. Техника помогает производить больше продукции, сокращает тяжёлый ручной труд и делает труд людей более эффективным.
</a:t>
            </a:r>
            <a:endParaRPr lang="en-US" sz="791" dirty="0"/>
          </a:p>
        </p:txBody>
      </p:sp>
      <p:sp>
        <p:nvSpPr>
          <p:cNvPr id="17" name="Text 9"/>
          <p:cNvSpPr txBox="1"/>
          <p:nvPr/>
        </p:nvSpPr>
        <p:spPr>
          <a:xfrm>
            <a:off x="5497205" y="2659414"/>
            <a:ext cx="164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энергия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7240330" y="3112975"/>
            <a:ext cx="16449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товаров и услуг связано с обменом: предприятия покупают сырьё, а люди — готовую продукцию. Поэтому хозяйство работает как сеть взаимосвязанных отраслей и организаций.
</a:t>
            </a:r>
            <a:endParaRPr lang="en-US" sz="791" dirty="0"/>
          </a:p>
        </p:txBody>
      </p:sp>
      <p:sp>
        <p:nvSpPr>
          <p:cNvPr id="19" name="Text 11"/>
          <p:cNvSpPr txBox="1"/>
          <p:nvPr/>
        </p:nvSpPr>
        <p:spPr>
          <a:xfrm>
            <a:off x="7240337" y="2659414"/>
            <a:ext cx="164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 сотрудничество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00" y="2215358"/>
            <a:ext cx="4776300" cy="12994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хозяйства и их продукция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246875" y="1656075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что создаёт каждая из главных отраслей и почему они важны для жизни людей.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46875" y="2984354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отрасли взаимосвязаны: одна поставляет сырьё, другая производит товары, третья обеспечивает их доставку и обслуживание.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61700" y="41435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«Хозяйство. Население и его основные занятия»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7528" y="225"/>
            <a:ext cx="448549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9400"/>
            <a:ext cx="41361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хозяйство: работа на земле и с животными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61626" y="1418473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делится на растениеводство и животноводство. Первое даёт растительную продукцию, второе — продукты и сырьё животного происхождения, необходимые людям и промышленности.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61651" y="1192428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направления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1626" y="2339108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растениеводстве выращивают пшеницу, рожь, картофель, овощи, подсолнечник и кормовые культуры. От урожая зависит продовольственная безопасность страны и снабжение перерабатывающих предприятий.
</a:t>
            </a:r>
            <a:endParaRPr lang="en-US" sz="900" dirty="0"/>
          </a:p>
        </p:txBody>
      </p:sp>
      <p:sp>
        <p:nvSpPr>
          <p:cNvPr id="10" name="Text 5"/>
          <p:cNvSpPr txBox="1"/>
          <p:nvPr/>
        </p:nvSpPr>
        <p:spPr>
          <a:xfrm>
            <a:off x="261653" y="2113028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выращивают
</a:t>
            </a:r>
            <a:endParaRPr lang="en-US" sz="1000" dirty="0"/>
          </a:p>
        </p:txBody>
      </p:sp>
      <p:sp>
        <p:nvSpPr>
          <p:cNvPr id="11" name="Text 6"/>
          <p:cNvSpPr txBox="1"/>
          <p:nvPr/>
        </p:nvSpPr>
        <p:spPr>
          <a:xfrm>
            <a:off x="261626" y="3259728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животноводстве разводят коров, свиней, овец, птицу и других животных. Эта отрасль обеспечивает население мясом, молоком, яйцами, шерстью и кожевенным сырьём.
</a:t>
            </a:r>
            <a:endParaRPr lang="en-US" sz="900" dirty="0"/>
          </a:p>
        </p:txBody>
      </p:sp>
      <p:sp>
        <p:nvSpPr>
          <p:cNvPr id="12" name="Text 7"/>
          <p:cNvSpPr txBox="1"/>
          <p:nvPr/>
        </p:nvSpPr>
        <p:spPr>
          <a:xfrm>
            <a:off x="261653" y="3033648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Каких животных разводят
</a:t>
            </a:r>
            <a:endParaRPr lang="en-US" sz="1000" dirty="0"/>
          </a:p>
        </p:txBody>
      </p:sp>
      <p:sp>
        <p:nvSpPr>
          <p:cNvPr id="13" name="Text 8"/>
          <p:cNvSpPr txBox="1"/>
          <p:nvPr/>
        </p:nvSpPr>
        <p:spPr>
          <a:xfrm>
            <a:off x="261613" y="4180369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и продуктивность зависят от климата, почв, влаги и длины тёплого периода. Поэтому в разных природных условиях сельское хозяйство развивается по-разному.
</a:t>
            </a:r>
            <a:endParaRPr lang="en-US" sz="900" dirty="0"/>
          </a:p>
        </p:txBody>
      </p:sp>
      <p:sp>
        <p:nvSpPr>
          <p:cNvPr id="14" name="Text 9"/>
          <p:cNvSpPr txBox="1"/>
          <p:nvPr/>
        </p:nvSpPr>
        <p:spPr>
          <a:xfrm>
            <a:off x="261640" y="3954289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успех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населения по сферам хозяйства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обычно включает больше всего профессий: от образования и медицины до связи, торговли и управления.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занятости показывает переход от физического труда к обслуживанию, информации и управлению по мере развития общества.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условные данные для наглядного сравнения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488" y="1369700"/>
            <a:ext cx="212625" cy="18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75" y="2144074"/>
            <a:ext cx="236250" cy="18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675" y="2918468"/>
            <a:ext cx="236250" cy="189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8113" y="3692861"/>
            <a:ext cx="165375" cy="18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2675" y="4435625"/>
            <a:ext cx="236250" cy="189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её значение для страны
</a:t>
            </a:r>
            <a:endParaRPr lang="en-US" sz="2612" dirty="0"/>
          </a:p>
        </p:txBody>
      </p:sp>
      <p:sp>
        <p:nvSpPr>
          <p:cNvPr id="10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52550" y="1225443"/>
            <a:ext cx="4725900" cy="4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сырья
</a:t>
            </a:r>
            <a:pPr algn="l" indent="0" marL="0">
              <a:lnSpc>
                <a:spcPct val="115000"/>
              </a:lnSpc>
              <a:buNone/>
            </a:pPr>
            <a:r>
              <a:rPr lang="en-US" sz="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превращает полезные ископаемые, древесину, сельскохозяйственное сырьё и другие материалы в готовую продукцию, которую можно использовать в быту, строительстве и других отраслях.
</a:t>
            </a:r>
            <a:endParaRPr lang="en-US" sz="836" dirty="0"/>
          </a:p>
        </p:txBody>
      </p:sp>
      <p:sp>
        <p:nvSpPr>
          <p:cNvPr id="12" name="Text 3"/>
          <p:cNvSpPr txBox="1"/>
          <p:nvPr/>
        </p:nvSpPr>
        <p:spPr>
          <a:xfrm>
            <a:off x="752550" y="1999831"/>
            <a:ext cx="4725900" cy="4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основным видам промышленности относятся добывающая, металлургическая, машиностроительная, химическая, лёгкая и пищевая. Каждая из них выпускает свою продукцию и решает определённые задачи.
</a:t>
            </a:r>
            <a:endParaRPr lang="en-US" sz="820" dirty="0"/>
          </a:p>
        </p:txBody>
      </p:sp>
      <p:sp>
        <p:nvSpPr>
          <p:cNvPr id="13" name="Text 4"/>
          <p:cNvSpPr txBox="1"/>
          <p:nvPr/>
        </p:nvSpPr>
        <p:spPr>
          <a:xfrm>
            <a:off x="752550" y="2774225"/>
            <a:ext cx="4725900" cy="4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транспортом
</a:t>
            </a:r>
            <a:pPr algn="l" indent="0" marL="0">
              <a:lnSpc>
                <a:spcPct val="115000"/>
              </a:lnSpc>
              <a:buNone/>
            </a:pPr>
            <a:r>
              <a:rPr lang="en-US" sz="3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 фабрики нуждаются в сырье, энергии, воде и удобных путях доставки. Поэтому предприятия часто размещают рядом с железными дорогами, портами и крупными дорогами.
</a:t>
            </a:r>
            <a:endParaRPr lang="en-US" sz="935" dirty="0"/>
          </a:p>
        </p:txBody>
      </p:sp>
      <p:sp>
        <p:nvSpPr>
          <p:cNvPr id="14" name="Text 5"/>
          <p:cNvSpPr txBox="1"/>
          <p:nvPr/>
        </p:nvSpPr>
        <p:spPr>
          <a:xfrm>
            <a:off x="752550" y="3548619"/>
            <a:ext cx="4725900" cy="4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работы промышленности важны топливо, электричество и природные ресурсы. Чем удобнее их получить, тем быстрее и дешевле можно выпускать продукцию.
</a:t>
            </a:r>
            <a:endParaRPr lang="en-US" sz="1028" dirty="0"/>
          </a:p>
        </p:txBody>
      </p:sp>
      <p:sp>
        <p:nvSpPr>
          <p:cNvPr id="15" name="Text 6"/>
          <p:cNvSpPr txBox="1"/>
          <p:nvPr/>
        </p:nvSpPr>
        <p:spPr>
          <a:xfrm>
            <a:off x="752550" y="4291383"/>
            <a:ext cx="4725900" cy="4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людей
</a:t>
            </a:r>
            <a:pPr algn="l" indent="0" marL="0">
              <a:lnSpc>
                <a:spcPct val="115000"/>
              </a:lnSpc>
              <a:buNone/>
            </a:pPr>
            <a:r>
              <a:rPr lang="en-US" sz="3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создаёт рабочие места, обеспечивает население товарами и поддерживает работу других отраслей. Без неё невозможно современное хозяйство и высокий уровень жизни.
</a:t>
            </a:r>
            <a:endParaRPr lang="en-US" sz="91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сырьё превращается в товар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производственно-сбытовой цепочки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86208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торговля в хозяйстве
</a:t>
            </a:r>
            <a:endParaRPr lang="en-US" sz="2612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34775" y="1540677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связывает места добычи сырья, производства товаров и районы, где люди их используют. Без него невозможно быстро и регулярно доставлять продукцию между территориями.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4795" y="1300525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транспорта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4775" y="2420726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удобны для коротких маршрутов, железная дорога — для тяжёлых грузов, водный транспорт — для дальних перевозок, а воздушный — для срочных и ценных отправлений.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34795" y="2180574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перевозок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34775" y="3300781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распределяет товары между городами и сёлами, помогает людям купить нужное и показывает, на что есть спрос. Она соединяет производство и потребление.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34795" y="3060629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торговли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634775" y="4180851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транспорт работает надёжно, а торговля организована хорошо, товары быстрее доходят до покупателей. Это поддерживает хозяйство и делает жизнь людей удобнее.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34795" y="3940699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9400"/>
            <a:ext cx="8310900" cy="11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село: различия в занятиях людей
</a:t>
            </a:r>
            <a:endParaRPr lang="en-US" sz="2612" dirty="0"/>
          </a:p>
        </p:txBody>
      </p:sp>
      <p:sp>
        <p:nvSpPr>
          <p:cNvPr id="4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5" name="Text 2"/>
          <p:cNvSpPr txBox="1"/>
          <p:nvPr/>
        </p:nvSpPr>
        <p:spPr>
          <a:xfrm>
            <a:off x="261575" y="2744376"/>
            <a:ext cx="20811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больше рабочих мест в промышленности, транспорте, образовании, медицине, управлении и сфере услуг. Здесь выше разнообразие профессий и больше возможностей для выбора работы.
</a:t>
            </a:r>
            <a:endParaRPr lang="en-US" sz="987" dirty="0"/>
          </a:p>
        </p:txBody>
      </p:sp>
      <p:sp>
        <p:nvSpPr>
          <p:cNvPr id="6" name="Text 3"/>
          <p:cNvSpPr txBox="1"/>
          <p:nvPr/>
        </p:nvSpPr>
        <p:spPr>
          <a:xfrm>
            <a:off x="261587" y="2231450"/>
            <a:ext cx="2081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профессии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441502" y="2744376"/>
            <a:ext cx="20811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сёлах основные занятия связаны с земледелием, животноводством, переработкой сельскохозяйственной продукции и обслуживанием территории. Работа здесь чаще зависит от сезона и природных условий.
</a:t>
            </a:r>
            <a:endParaRPr lang="en-US" sz="987" dirty="0"/>
          </a:p>
        </p:txBody>
      </p:sp>
      <p:sp>
        <p:nvSpPr>
          <p:cNvPr id="8" name="Text 5"/>
          <p:cNvSpPr txBox="1"/>
          <p:nvPr/>
        </p:nvSpPr>
        <p:spPr>
          <a:xfrm>
            <a:off x="2441514" y="2231450"/>
            <a:ext cx="2081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занятия
</a:t>
            </a:r>
            <a:endParaRPr lang="en-US" sz="1100" dirty="0"/>
          </a:p>
        </p:txBody>
      </p:sp>
      <p:sp>
        <p:nvSpPr>
          <p:cNvPr id="9" name="Text 6"/>
          <p:cNvSpPr txBox="1"/>
          <p:nvPr/>
        </p:nvSpPr>
        <p:spPr>
          <a:xfrm>
            <a:off x="4621426" y="2744376"/>
            <a:ext cx="20811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характер труда связан с плотностью населения, числом предприятий, дорог, учреждений и свободной земли. В городе пространство используется плотнее, а в селе его больше.
</a:t>
            </a:r>
            <a:endParaRPr lang="en-US" sz="1000" dirty="0"/>
          </a:p>
        </p:txBody>
      </p:sp>
      <p:sp>
        <p:nvSpPr>
          <p:cNvPr id="10" name="Text 7"/>
          <p:cNvSpPr txBox="1"/>
          <p:nvPr/>
        </p:nvSpPr>
        <p:spPr>
          <a:xfrm>
            <a:off x="4621437" y="2231450"/>
            <a:ext cx="2081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различия есть
</a:t>
            </a:r>
            <a:endParaRPr lang="en-US" sz="1100" dirty="0"/>
          </a:p>
        </p:txBody>
      </p:sp>
      <p:sp>
        <p:nvSpPr>
          <p:cNvPr id="11" name="Text 8"/>
          <p:cNvSpPr txBox="1"/>
          <p:nvPr/>
        </p:nvSpPr>
        <p:spPr>
          <a:xfrm>
            <a:off x="6801357" y="2744376"/>
            <a:ext cx="20811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и сельская жизнь отличаются ритмом, набором услуг и бытовыми привычками. Место проживания влияет на труд, отдых, транспорт и круг ежедневных дел.
</a:t>
            </a:r>
            <a:endParaRPr lang="en-US" sz="1000" dirty="0"/>
          </a:p>
        </p:txBody>
      </p:sp>
      <p:sp>
        <p:nvSpPr>
          <p:cNvPr id="12" name="Text 9"/>
          <p:cNvSpPr txBox="1"/>
          <p:nvPr/>
        </p:nvSpPr>
        <p:spPr>
          <a:xfrm>
            <a:off x="6801369" y="2231450"/>
            <a:ext cx="2081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образ жизни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00" y="1080168"/>
            <a:ext cx="8620800" cy="23453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городского и сельского населения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725" y="3843658"/>
            <a:ext cx="42348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 отличаются численностью населения, занятиями людей и условиями жизни. Сравнение помогает увидеть, как место проживания влияет на труд, быт и инфраструктуру.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647683" y="3843659"/>
            <a:ext cx="42348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и селе по-разному устроены труд и быт: на выбор занятий влияют плотность населения, развитие услуг и наличие свободной земли.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61725" y="3503125"/>
            <a:ext cx="42348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«Хозяйство. Население и его основные занятия»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200" y="1121138"/>
            <a:ext cx="4453800" cy="11873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200" y="2388505"/>
            <a:ext cx="4453800" cy="118739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00" y="3655880"/>
            <a:ext cx="4453800" cy="11873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подсказывает, чем заниматься людям
</a:t>
            </a:r>
            <a:endParaRPr lang="en-US" sz="26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858800" y="1120683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поля и 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с мягким климатом и плодородной почвой люди чаще выращивают зерновые, овощи и технические культуры. Здесь легче вести земледелие, потому что растения получают достаточно тепла, влаги и света в течение долгого сезона.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58800" y="2388050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пастбища и дороги для туристов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земледелие затруднено, зато хорошо развиваются пастбищное животноводство и туризм. Склоны, перевалы и живописные виды привлекают путешественников, а на лугах удобно выпасать овец, коз и других животных.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858800" y="3655425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недра и полезные промыслы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лесных районах важную роль играет заготовка древесины, а в местах с богатыми недрами — добыча полезных ископаемых. Такие территории часто становятся центрами определённых отраслей хозяйства и создают рабочие места для местных жителей.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выбор профессии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профессии зависит не только от интересов человека, но и от того, какие специалисты нужны в данном месте.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сильным фактором обычно становится спрос на рынке труда, но образование и особенности территории тоже заметно направляют выбор профессии.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теме; значения условные, для сравнения факторов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7528" y="225"/>
            <a:ext cx="448549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9400"/>
            <a:ext cx="41361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занятия народов мира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61626" y="1418473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народов Севера традиционно развиты рыболовство, охота и оленеводство. Эти занятия помогают выживать в суровом климате и сохраняют привычный уклад жизни, передаваемый из поколения в поколение.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61651" y="1192428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промыслы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1626" y="2339108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издавна распространены кочевое и полукочевое скотоводство. Люди перемещаются вслед за пастбищами, поэтому их жизнь тесно связана с сезонами, водой и возможностью содержать большие стада.
</a:t>
            </a:r>
            <a:endParaRPr lang="en-US" sz="900" dirty="0"/>
          </a:p>
        </p:txBody>
      </p:sp>
      <p:sp>
        <p:nvSpPr>
          <p:cNvPr id="10" name="Text 5"/>
          <p:cNvSpPr txBox="1"/>
          <p:nvPr/>
        </p:nvSpPr>
        <p:spPr>
          <a:xfrm>
            <a:off x="261653" y="2113028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Степное скотоводство
</a:t>
            </a:r>
            <a:endParaRPr lang="en-US" sz="1000" dirty="0"/>
          </a:p>
        </p:txBody>
      </p:sp>
      <p:sp>
        <p:nvSpPr>
          <p:cNvPr id="11" name="Text 6"/>
          <p:cNvSpPr txBox="1"/>
          <p:nvPr/>
        </p:nvSpPr>
        <p:spPr>
          <a:xfrm>
            <a:off x="261626" y="3259728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лесных районах важны сбор ягод, грибов, орехов и лекарственных растений, а также охота и заготовка древесины. Такие занятия часто сочетаются с уважением к природе и местным традициям.
</a:t>
            </a:r>
            <a:endParaRPr lang="en-US" sz="900" dirty="0"/>
          </a:p>
        </p:txBody>
      </p:sp>
      <p:sp>
        <p:nvSpPr>
          <p:cNvPr id="12" name="Text 7"/>
          <p:cNvSpPr txBox="1"/>
          <p:nvPr/>
        </p:nvSpPr>
        <p:spPr>
          <a:xfrm>
            <a:off x="261653" y="3033648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сборы и промыслы
</a:t>
            </a:r>
            <a:endParaRPr lang="en-US" sz="1000" dirty="0"/>
          </a:p>
        </p:txBody>
      </p:sp>
      <p:sp>
        <p:nvSpPr>
          <p:cNvPr id="13" name="Text 8"/>
          <p:cNvSpPr txBox="1"/>
          <p:nvPr/>
        </p:nvSpPr>
        <p:spPr>
          <a:xfrm>
            <a:off x="261613" y="4180369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занятия — это не только труд, но и часть культуры. Они отражают опыт предков, помогают сохранять национальные особенности и делают образ жизни народа узнаваемым.
</a:t>
            </a:r>
            <a:endParaRPr lang="en-US" sz="900" dirty="0"/>
          </a:p>
        </p:txBody>
      </p:sp>
      <p:sp>
        <p:nvSpPr>
          <p:cNvPr id="14" name="Text 9"/>
          <p:cNvSpPr txBox="1"/>
          <p:nvPr/>
        </p:nvSpPr>
        <p:spPr>
          <a:xfrm>
            <a:off x="261640" y="3954289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память народа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9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потребности людей запускают развитие хозяйства
</a:t>
            </a:r>
            <a:endParaRPr lang="en-US" sz="2479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цепочку: от спроса населения к появлению предприятий, рабочих мест и нового спроса.
</a:t>
            </a:r>
            <a:endParaRPr lang="en-US" sz="138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86208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жизни и занятость населения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64424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населённом пункте есть предприятия и организации, людям легче найти работу и получать стабильный доход. Это напрямую влияет на возможности семьи покупать нужные товары и планировать будущее.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4434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доход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2453634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жизни зависит не только от зарплаты, но и от того, насколько близко находятся школа, больница, транспорт и связь. Чем лучше услуги, тем удобнее повседневная жизнь.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453644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услугам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638586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местах с развитой экономикой выбор профессий обычно шире, потому что там нужны врачи, учителя, водители, рабочие, продавцы и специалисты по технике. Это привлекает жителей.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4638595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больше возможностей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6823528" y="3112978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Безработица, нехватка рабочих мест и отъезд молодёжи ослабляют территорию. Тогда уменьшается число жителей, снижается спрос на услуги и замедляется развитие местного хозяйства.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6823537" y="2659416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развитию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175" y="1081141"/>
            <a:ext cx="4213200" cy="18268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9205" y="1081141"/>
            <a:ext cx="4213200" cy="1826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995832"/>
            <a:ext cx="4213200" cy="17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 с роботами и компьютерами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современном предприятии машины выполняют тяжёлую и однообразную работу, а люди следят за процессом и управляют техникой. Компьютеры помогают точно считать сырьё, контролировать качество и сокращать ошибки. Производство становится быстрее и безопаснее.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668635" y="2995832"/>
            <a:ext cx="4213200" cy="17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Склад, магазин и доставка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изменили не только заводы, но и торговлю. На складах используют сканеры и программы учёта, в магазинах — кассы и терминалы, а службы доставки быстро находят адреса и отслеживают путь посылок.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7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делает хозяйство быстрее и точнее
</a:t>
            </a:r>
            <a:endParaRPr lang="en-US" sz="307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занятия наиболее распространены сегодня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занятости отражает переход от ручного труда к более сложным профессиям и сервисам.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занимает наибольшую долю, что показывает рост городов, образования и роли информации в современном хозяйстве.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диаграмма; значения условные, для наглядного сравнения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00" y="2215358"/>
            <a:ext cx="4776300" cy="12994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развития хозяйства территории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246875" y="1656075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хозяйства зависит от природных, трудовых и технических условий. Таблица показывает, какие факторы особенно важны для специализации территории.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46875" y="2984354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развивается успешнее там, где сочетаются ресурсы, трудовые ресурсы и современная техника.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61700" y="41435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«Хозяйство. Население и его основные занятия»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200" y="1215775"/>
            <a:ext cx="7383600" cy="12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Хозяйство, население и жизнь территории
</a:t>
            </a:r>
            <a:endParaRPr lang="en-US" sz="3412" dirty="0"/>
          </a:p>
        </p:txBody>
      </p:sp>
      <p:sp>
        <p:nvSpPr>
          <p:cNvPr id="4" name="Text 1"/>
          <p:cNvSpPr txBox="1"/>
          <p:nvPr/>
        </p:nvSpPr>
        <p:spPr>
          <a:xfrm>
            <a:off x="2165725" y="2753800"/>
            <a:ext cx="4802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даёт людям товары и услуги, а население обеспечивает труд, спрос и развитие отраслей. Природа, транспорт, образование и техника вместе определяют, где и как живут люди.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2026-06-02T17:18:09Z</dcterms:created>
  <dcterms:modified xsi:type="dcterms:W3CDTF">2026-06-02T17:18:09Z</dcterms:modified>
</cp:coreProperties>
</file>