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развития системы литературного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русский язык стал нормой школы, книги и общества?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59" y="1576187"/>
            <a:ext cx="3114929" cy="27881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подчиняется правилам произношения, письма и употребления слов. Его история показывает, как живую речь отбирают, уточняют и закрепляют в словарях, грамматиках и культуре общения.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язык: норма и история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век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принятия христианства на Руси распространилась письменность на основе кириллицы, а вместе с ней — первые книги и образцы письма.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Летописи, жития, поучения и переводы выработали устойчивые книжные формы, которые стали основой письменной традиции.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Церковнославянское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Церковнославянский язык дал книжную лексику, торжественные обороты и слова высокого стиля, важные для будущего литературного языка.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 переписчики постепенно закрепляли удачные языковые формы, подготавливая почву для более единой литературной нормы.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древней письменности к литературной норме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расширял круг употребления языка и уточнял нормы, подстраивая их под новые задачи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 постепенный переход от книжной традиции к общенациональной и затем к современной цифровой среде.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Историко-лингвистический обзор развития русского литературного языка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литературного языка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Петра I и расширение сфер употребления языка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области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активнее вошёл в науку, технику, управление и светскую жизнь, потому что государству понадобились точные слова для новых дел и должностей.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азбука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ввёл гражданский шрифт, который сделал письмо проще и удобнее для печати, чтения и обучения, особенно в светских книгах.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Иноязычные заимствования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язык пришли слова из немецкого, голландского и французского языков: они называли корабли, оружие, одежду, быт и государственные учреждения.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вид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 петровского времени стали выглядеть иначе: изменились шрифт, оформление и круг тем, связанных с жизнью государства и города.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 В. Ломоносов и первые правила литературного языка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описание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«Российской грамматике» Ломоносов впервые системно описал правила русского языка, чтобы сделать их понятными для обучения, письма и чтения.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трёх штилей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разделил речь на высокий, средний и низкий стиль, связывая выбор языковых средств с темой произведения и его назначением.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книжной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помог упорядочить употребление слов и выражений, отделить торжественные формы от повседневных и сделать стиль более осознанным.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живой речью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не отрывал литературный язык от народной основы: его правила помогали приблизить книжную традицию к понятной и точной речи.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900827"/>
            <a:ext cx="542227" cy="4337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76728"/>
            <a:ext cx="542227" cy="4819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Пушкинская эпоха: новый образ литературной речи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и 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показал, что литературная речь может быть ясной, естественной и при этом очень выразительной. Его текстам не нужна лишняя пышность.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стилей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его произведениях книжные и разговорные элементы звучат вместе органично. Благодаря этому язык стал ближе к живому общению образованных людей.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Гибкий синтаксис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Пушкинские фразы отличаются разнообразием построения. Такая гибкость помогла литературному языку точнее передавать мысли, чувства и оттенки смысла.
</a:t>
            </a:r>
            <a:endParaRPr lang="en-US" sz="1754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Интонационное богатство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Пушкина звучит свободно и выразительно. Разнообразные интонации сделали её образцом для последующего развития русского литературного языка.
</a:t>
            </a:r>
            <a:endParaRPr lang="en-US" sz="166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12844"/>
            <a:ext cx="3848986" cy="21226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норма складывается не из одного источника, а из нескольких устойчивых и взаимосвязанных традиций.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возникает там, где живое употребление языка поддерживается культурой письма, обучением и авторитетными справочниками.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нормы русского литературного языка: устная традиция, книжность, словари, грамматики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формирования литературной нормы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живой речи к общеобязательному правилу.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появляется и закрепляется норма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Кодификация литературного языка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43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Кодификация нужна, чтобы важные языковые правила были записаны в надёжных источниках и не зависели от случайного мнения или привычки одного человека.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621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и грамматики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словари отвечают за написание, орфоэпические — за произношение, толковые — за значение слов, а грамматики — за формы и построение фраз.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900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кодификации школьники, учителя, журналисты и писатели ориентируются на одни и те же нормы и избегают лишней путаницы.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7178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правила понятны и закреплены, речь становится точнее, грамотнее и удобнее для чтения, учёбы, выступлений и письменных работ.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объединяет людей разных возрастов и профессий, поэтому его нормы особенно важны в публичной и письменной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нагрузку несут образование и СМИ: именно они ежедневно распространяют и закрепляют нормы.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сфер употребления для учебной презентации; данные не привязаны к конкретному статистическому исследованию.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литературного языка в жизни общества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 пунктуация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русского языка школьники осваивают правила письма, учатся видеть орфограммы и правильно ставить знаки препинания. Это помогает писать понятно и без ошибок в любых учебных работах.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и ударение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работа учит выбирать точные слова и запоминать правильное ударение. Регулярное обращение к словарю формирует привычку проверять сомнительные формы, а не полагаться на случайное звучание.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и 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анализе сочинений, изложений и художественных отрывков учащиеся сравнивают удачные выражения с типичными ошибками. Так легче понять, почему один вариант считается нормативным, а другой — нет.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Речевой этикет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показывает, как обращаться к собеседнику, как строить вежливую просьбу и как выбирать уместный тон. Эти навыки важны не только на уроке, но и в повседневном общении.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 опора литературной нормы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СМИ и публичной речи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Новости, передачи и видеоплатформы мгновенно разносят новые слова и выражения. Поэтому речевые привычки журналистов быстро подхватываются аудиторией и становятся заметными в повседневной речи.
</a:t>
            </a:r>
            <a:endParaRPr lang="en-US" sz="1591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как образец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Дикторы, ведущие и комментаторы часто воспринимаются как носители нормы. От них ожидают чёткой дикции, точного ударения и аккуратного выбора слов без лишней разговорности.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нормы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медиа нередко встречаются штампы, неоправданные заимствования и смешение стилей. Если такие формы повторяются слишком часто, они ослабляют чувство языковой меры у слушателей и читателей.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адресата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Зрителю и читателю важно не только воспринимать информацию, но и замечать качество речи. Критическое отношение к языку СМИ помогает отличать удачную формулировку от небрежной.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меняются слова, связанные с интернетом: аккаунт, блог, чат, пост, стрим, сайт, мессенджер.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сильнее всего ускоряет появление новых слов, но в норму входят только устойчивые и понятные варианты.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группировка лексики для учебной диаграммы; иллюстративные значения без опоры на статистический подсчёт.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русского языка в XXI веке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чатах и мессенджерах письменная речь стала ближе к устной: появились сокращения, неполные фразы, смайлики и короткие ответы, передающие живую интонацию общения.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2872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закрепили привычку писать быстро и непринуждённо. В личных сообщениях часто используются разговорные формы, сокращённые обращения и слова, понятные только в общем контексте.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6969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площадки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дневники, учебные сайты, электронные учебники и новостные порталы сохраняют литературную норму. Там важны точность, ясность и уважительный тон, потому что аудитория очень широкая.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разговорная письменная речь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646" y="2728778"/>
            <a:ext cx="4868710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какие формы соответствуют литературной норме, а какие считаются ошибочными или разговорно-неуместными.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норма делает речь единообразной: она помогает говорить и писать так, чтобы форма слова была понятна и принята всеми.
</a:t>
            </a:r>
            <a:endParaRPr lang="en-US" sz="1291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литературного языка, закреплённые в орфоэпических и грамматических словарях.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Нормативные и ненормативные варианты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новые слова и формы проходят путь от живого употребления до возможного закрепления в норме.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обновляется литературный язык сегодня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современного языкового развития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4" y="1902757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Жаргонизация речи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повседневном общении иногда слишком часто используются жаргонные слова. Если они вытесняют нейтральную лексику, речь становится менее понятной и хуже подходит для учёбы и официальных ситуаций.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269904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Избыточные заимствования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слова не всегда нужны: иногда у русского языка уже есть точный и привычный вариант. Лишние заимствования делают текст тяжёлым и мешают ясно выражать мысль.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58773" y="3350142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словаря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постоянно повторяет одни и те же слова, его речь теряет выразительность. Богатый словарь нужен, чтобы точно передавать мысли, чувства и оттенки смысла в разных ситуациях.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69904" y="3350142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Неподходящий выбор слов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выражение нельзя одинаково использовать в переписке с друзьями, на уроке и в публичном выступлении. Умение выбирать слова по ситуации — важная часть культуры речи.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87900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грамотности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набор текста, автоподсказки и невнимательность приводят к орфографическим и пунктуационным ошибкам. Постепенно школьник может перестать замечать, как должна выглядеть правильная форма.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4904" y="2407886"/>
            <a:ext cx="2599815" cy="21469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977" y="2407886"/>
            <a:ext cx="2599815" cy="2146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 парте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девочка открывает томик рассказов и замечает, как точно классик выбирает слова. Одно описание делает картину ясной, другое — живой, третье — особенно тёплой. Чтение помогает почувствовать, что богатство языка хранится в точных деталях и оттенках смысла.
</a:t>
            </a:r>
            <a:endParaRPr lang="en-US" sz="963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сомневается в написании и тянется не к случайной подсказке, а к словарю. Он находит нужную форму, сверяет ударение и переписывает предложение аккуратнее. Такая привычка учит уважать норму и видеть в словаре надёжного помощника, а не формальность.
</a:t>
            </a:r>
            <a:endParaRPr lang="en-US" sz="968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 и читатель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публикацией текст несколько раз перечитывают: убирают лишние повторы, заменяют неточные слова и проверяют стиль. После редактирования фраза звучит проще и сильнее, а смысл становится яснее. Так сохраняется красота литературного языка без потери его выразительности.
</a:t>
            </a:r>
            <a:endParaRPr lang="en-US" sz="963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сохраняется богатство русского литературного языка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путях развития литературного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литературный язык развивается, когда живая речь проходит отбор, закрепляется в словарях и используется в школе, науке и культуре. Его сила — в балансе традиции и обновления.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2026-05-29T06:59:36Z</dcterms:created>
  <dcterms:modified xsi:type="dcterms:W3CDTF">2026-05-29T06:59:36Z</dcterms:modified>
</cp:coreProperties>
</file>