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gratulieren unseren Müttern zum Frauentag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поздравлять маму по-немецки: Mama, Danke, Blumen, Herz.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 в немецком языке часто называют Frauentag. В этот день дети поздравляют мам, бабушек и учительниц, говорят добрые слова, дарят рисунки и цветы, а на уроке учатся вежливо благодарить и обращаться к близким.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Frauentag в Германии: праздник добрых слов
</a:t>
            </a:r>
            <a:endParaRPr lang="en-US" sz="2856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Mama — самое тёплое слово
</a:t>
            </a:r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Mama легко понять и запомнить даже без перевода. Оно сразу напоминает о заботе, доме и улыбке. На картинке можно показать маму с букетом и открыткой, чтобы слово было связано с праздником.
</a:t>
            </a:r>
            <a:endParaRPr lang="en-US" sz="1211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 и die Blume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danke и die Blume помогают составить первое поздравление. Ребёнок видит цветок, открытку и слышит слово благодарности. Так немецкая лексика становится не скучной, а очень живой и праздничной.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Herz und der Frühling
</a:t>
            </a:r>
            <a:pPr algn="ctr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весна отлично подходят для темы Frauentag. Das Herz показывает любовь, а der Frühling — свет, тепло и первые цветы. Вместе эти слова создают настроение доброго поздравления и красивой открытки.
</a:t>
            </a:r>
            <a:endParaRPr lang="en-US" sz="128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урока: мама, спасибо, цветы
</a:t>
            </a:r>
            <a:endParaRPr lang="en-US" sz="28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Alles Gute zum Frauentag! — короткое и понятное пожелание. Его легко выучить целиком и сказать маме с улыбкой в начале праздничного дня.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Liebe Mama, danke! — здесь есть обращение и слово благодарности. Такая фраза помогает ребёнку сказать самое главное: спасибо за заботу и любовь.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hab dich lieb, Mama! — очень тёплые слова, которые звучат искренне и по-доброму. Они подходят для открытки, рисунка или устного поздравления.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немецкие поздравления для мамы
</a:t>
            </a:r>
            <a:endParaRPr lang="en-US" sz="29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Bitte, danke, Guten Tag и Tschüss — это простые слова вежливости. Они помогают говорить дружелюбно, уважительно и спокойно, даже если немецкий только начинается.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вежливые слова по-немецки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доброго общения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пригодятся в школе, дома и в поздравлении. С их помощью ребёнок может поздороваться, поблагодарить, попрощаться и сделать речь более тёплой.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они особенно нужны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74691"/>
            <a:ext cx="284700" cy="253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дети дарят мамам в Германии и дома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Нарисованная открытка или цветок показывает внимание лучше любого дорогого подарка. Главное — старание, аккуратность и желание порадовать маму своими руками.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открытке можно написать короткое поздравление, приклеить сердечко или украсить её весенними узорами. Такой подарок получается личным и очень тёплым.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Бумажный цветок, сердечко или маленькая поделка делают поздравление особенно радостным. Ребёнок показывает, что думал о маме заранее и готовился к празднику.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Поделка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лучший подарок — это помощь: убрать игрушки, накрыть на стол или аккуратно сложить вещи. Для мамы это настоящий знак заботы и благодарности.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 дому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и яркие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Frauentag часто ассоциируется с первыми весенними цветами. Тюльпаны, нарциссы и мимоза делают праздник особенно солнечным. На рисунке букет сразу создаёт настроение радости и помогает запомнить новые слова.
</a:t>
            </a:r>
            <a:endParaRPr lang="en-US" sz="1373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день для добрых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этой теме означает не только цветы, но и свет, тепло и улыбки. Когда вокруг яркие краски, детям проще говорить добрые слова по-немецки и чувствовать праздничное настроение.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Ребёнок, букет и открытка
</a:t>
            </a:r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 улыбающимся ребёнком, букетом и открыткой хорошо связывает праздник и урок немецкого языка. Такой образ помогает увидеть, что добрые слова могут быть такими же красивыми, как весенние цветы.
</a:t>
            </a:r>
            <a:endParaRPr lang="en-US" sz="1411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Германии: цветы, солнце и праздник
</a:t>
            </a:r>
            <a:endParaRPr lang="en-US" sz="25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Lieb означает «любимый» или «дорогой». Это слово часто звучит в тёплых поздравлениях и помогает сказать о любви без длинных фраз.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поздравить маму
</a:t>
            </a:r>
            <a:endParaRPr lang="en-US" sz="2596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Glücklich и gesund особенно важны в пожеланиях. С ними можно сказать маме, что хочется для неё счастья и крепкого здоровья.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слова легко соединяются с темой семьи, цветов и праздника. Они расширяют словарный запас и делают поздравление по-настоящему добрым.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Schön и fröhlich делают пожелание ярче. Они подходят для открытки, потому что говорят о красоте, радости и хорошем настроении.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Liebe Mama, alles Gute zum Frauentag! Danke für deine Liebe. Ich hab dich lieb! Текст можно читать по одной строке, чтобы легче запомнить и произнести.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поздравление на немецком языке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третьеклассника важно, чтобы фразы были короткими и знакомыми. Крупный шрифт, сердечко и открытка рядом с текстом помогают сразу понять смысл поздравления.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мама заслуживает поздравления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помогает начать день: будит, готовит завтрак и собирает ребёнка в школу. Это первый маленький подвиг, который часто остаётся незаметным.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поддерживает, когда нужны уроки, совет или просто доброе слово. Если что-то не получается, мама умеет подбодрить и успокоить.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мама слушает, помогает с делами и радуется успехам. Поэтому ей особенно приятно слышать «Danke» и получать тёплое поздравление.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Букет, который говорит сам за себя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открытке к 8 Марта чаще всего появляются тюльпаны, потому что они сразу создают весеннее настроение. Рядом можно добавить улыбку и надпись „Mama“. Такой рисунок делает поздравление понятным даже без длинного текста.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солнце — знаки любви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показывает тёплые чувства, а солнце — радость и светлый день. Если соединить их с коротким поздравлением, открытка становится доброй и очень ясной. Ребёнку легко увидеть, что главное здесь — внимание и любовь.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небо для праздничного настроения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фон, лёгкие облака и яркие цветы напоминают о начале весны. На такой открытке хорошо смотрятся простые слова и большие картинки. Она выглядит аккуратно, празднично и помогает сразу настроиться на добрые пожелания.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праздника в детской открытке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напоминает нам праздник Frauentag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спасибо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учит замечать заботу мамы и благодарить за неё. Простое слово „danke“ помогает выразить уважение и сделать поздравление тёплым.
</a:t>
            </a:r>
            <a:endParaRPr lang="en-US" sz="152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дома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помощь — убрать игрушки, сложить вещи или накрыть на стол — показывает любовь. Для ребёнка это понятный и важный знак внимания.
</a:t>
            </a:r>
            <a:endParaRPr lang="en-US" sz="152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Будем вежливыми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делают общение добрым и приятным. Когда ребёнок говорит спокойно и уважительно, его поздравление звучит особенно красиво.
</a:t>
            </a:r>
            <a:endParaRPr lang="en-US" sz="1505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добро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Frauentag напоминает, что заботу близких нужно ценить не только в праздник. Добрые слова и поступки важны каждый день, как маленькое солнышко в доме.
</a:t>
            </a:r>
            <a:endParaRPr lang="en-US" sz="13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дети поздравляют маму, бабушку, сестру и тётю. Им говорят добрые слова, дарят рисунки и стараются сделать что-то приятное своими руками.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поздравляют в семье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напоминает, что уважение важно не только в семье. Поэтому дети могут поздравить и учительницу, поблагодарив её за заботу, терпение и добрые уроки.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поздравляют вне дома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Мамы, бабушки и другие дорогие женщины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как часть поздравления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Убрать игрушки и навести порядок — это первый простой способ помочь маме и показать, что ребёнок замечает её труд без напоминаний.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Накрыть на стол или принести чай — маленькое дело, которое делает дом уютнее. Такое внимание часто радует сильнее любого дорогого подарка.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Сделать открытку, рисунок или бумажный цветок своими руками — значит вложить в поздравление время, старание и тёплые чувства.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Сказать „Danke“ и помочь делом вместе — самый понятный урок вежливости. Когда слово совпадает с поступком, поздравление становится настоящим.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звучит слово Familie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„Familie“ помогает рассказать о близких людях, которые живут рядом и заботятся друг о друге. В таком доме легко представить маму, ребёнка, цветы на столе и спокойный вечер с чаем.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Liebe и Freude в каждом дне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„Liebe“ и „Freude“ подходят для праздника и для обычного дня. Они помогают сказать, что мама делает жизнь тёплой и радостной, а её улыбка будто добавляет света в комнату.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Wärme в маленьких 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„Wärme“ хорошо сочетается с домашней сценой: открытка, мягкий плед, букет и ласковый взгляд. Такие детали делают поздравление живым и понятным для младших школьников.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домашнее тепло
</a:t>
            </a:r>
            <a:endParaRPr lang="en-US" sz="27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выучить поздравление по шагам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Повторяем короткие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фразы читаются по частям: имя мамы, слово „danke“, пожелание и доброе окончание. Короткие строки звучат уверенно и не пугают.
</a:t>
            </a:r>
            <a:endParaRPr lang="en-US" sz="1399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Смотрим на картинку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сначала видит маму, цветы, сердце или открытку. Картинка помогает понять смысл слов и легче запомнить поздравление.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Говорим с улыбкой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последнем шаге поздравление произносится вслух. Если рядом есть знакомые слова „lieb“, „schön“ и „Frühling“, текст запоминается ещё быстрее.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праздничная открытка на уроке немецкого языка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открытке к Frauentag обычно есть обращение к маме, короткое пожелание и слово благодарности. Рядом можно нарисовать цветы или сердце, чтобы текст выглядел по-настоящему празднично.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удобен для младших школьников: слова не длинные, картинка помогает понять смысл, а сама открытка становится личным и очень тёплым подарком.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Простые слова помогают почувствовать успех. Когда всё понятно, говорить по-немецки становится не страшно, а даже немного весело.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немецкие поздравления короткие и простые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Короткие фразы легко прочитать и повторить. Ребёнок не теряется и быстрее понимает, что именно он говорит маме.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поздравлении достаточно трёх частей: обращение, пожелание и благодарность. Этого хватает, чтобы сказать самое главное красиво и по-доброму.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„Alles Gute!“, „Bleib gesund!“, „Viel Freude!“, „Danke, Mama!“ — короткие фразы, которые легко услышать, прочитать и запомнить. Они подходят для поздравительной открытки и звучат очень тепло.
</a:t>
            </a:r>
            <a:endParaRPr lang="en-US" sz="1566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 на двух языках
</a:t>
            </a:r>
            <a:endParaRPr lang="en-US" sz="2880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по-немецки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перевод помогает сразу понять смысл слов. Так ребёнок связывает немецкое пожелание с доброй мыслью и быстрее запоминает его для своего поздравления.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по-русски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6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gratulieren unseren Müttern zum Frauentag
</a:t>
            </a:r>
            <a:pPr algn="l" indent="0" marL="0">
              <a:lnSpc>
                <a:spcPct val="100000"/>
              </a:lnSpc>
              <a:buNone/>
            </a:pPr>
            <a:r>
              <a:rPr lang="en-US" sz="1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учимся поздравлять маму просто, вежливо и от всего сердца. Немецкие слова, добрые дела и весенние символы помогают сделать даже короткое поздравление тёплым и настоящим.
</a:t>
            </a:r>
            <a:endParaRPr lang="en-US" sz="436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2026-05-25T03:22:51Z</dcterms:created>
  <dcterms:modified xsi:type="dcterms:W3CDTF">2026-05-25T03:22:51Z</dcterms:modified>
</cp:coreProperties>
</file>