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Корни: от определения до применения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определения до решений и моделей: корни связывают алгебру с практикой.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как продолжение темы степеней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10 классе корни объединяют свойства степеней, иррациональные числа и преобразование выражений. Они нужны для уравнений, функций и формул, а их геометрический смысл делает тему наглядной и прикладной.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алгебре именно этот случай используется чаще других и задаёт основу для понимания общих корней.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самый частый случай, который называют квадратным корнем.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Квадратный корень как длина стороны квадрата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08075" y="2141300"/>
            <a:ext cx="39945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площадь квадрата равна a, то длина его стороны выражается как √a. Этот смысл помогает увидеть, что корень не только вычисляют, но и интерпретируют через фигуру.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708075" y="1869909"/>
            <a:ext cx="39462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708075" y="4153405"/>
            <a:ext cx="39945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площадь, масштаб и построение квадратный корень позволяет восстановить неизвестную длину по известной величине. Поэтому он часто появляется в геометрии и прикладных расчётах.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708075" y="3882014"/>
            <a:ext cx="39462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измерениями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708075" y="3147339"/>
            <a:ext cx="39945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площади 49 единиц² сторона равна 7, потому что 7²=49. Такой переход от площади к стороне делает квадратный корень особенно понятным для учащихся.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708075" y="2875948"/>
            <a:ext cx="39462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187844"/>
            <a:ext cx="4417500" cy="21892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корней и их смысл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корней показывают, какую степень нужно «обратить» при поиске исходного числа.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степени определяет, сколько раз число умножается само на себя; корень выполняет обратное действие.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и корень как взаимно обратные операции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значений показывают не только вычисление, но и восстановление исходного числа после обратного действия.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результат степени известен точно, корень возвращает основание без потери значения.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степеней и корней, школьный курс алгебры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корней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81950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из произведения можно представить как произведение корней: √(ab)=√a·√b. Это свойство удобно, когда подкоренное выражение раскладывают на множители и ищут полный квадрат.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2225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81950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извлечении корня из квадрата получается модуль: √(a²)=|a|. Это важно, потому что корень квадратный по определению не выбирает знак переменной автоматически.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2225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числа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793659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деления действует аналогичное правило: √(a/b)=√a/√b, если a≥0 и b&gt;0. Оно помогает сокращать дроби и упрощать записи с рациональными знаменателями.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93934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Частное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793659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свойства используют при преобразовании выражений, выносе множителя из-под корня и сокращении сложных алгебраических формул. Без них упрощение становится громоздким и менее надёжным.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793934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выражений с корнями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преобразования иррациональных выражений в школьной алгебре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Иррациональные числа и корни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47632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часто приводят к иррациональным числам, например √2, √3 и √5. Такие значения нельзя точно записать конечной десятичной дробью или обыкновенной дробью.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7632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возникают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9444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упрощении выражений иррациональные числа обычно оставляют в точной форме. Округление используют уже на этапе численного ответа, а не в ходе алгебраических преобразований.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9444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преобразованиями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6904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вычислениях и измерениях допускается округление, если задана нужная точность. Тогда запись становится удобнее, но только при условии, что не теряется смысл задачи.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86904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можно приближать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82329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Иррациональная форма сохраняет результат без округления, когда точное значение важно для дальнейших преобразований. Это особенно важно в алгебре, где один знак может изменить вывод.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582329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точность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и иррациональные значения корней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удобно сравнивать точные и приближённые значения, не смешивая их в одной записи.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квадраты дают рациональные результаты, а большинство остальных чисел — иррациональные, поэтому важно различать точный и приближённый ответ.
</a:t>
            </a:r>
            <a:endParaRPr lang="en-US" sz="1333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Табличные значения квадратных корней из школьного курса математики
</a:t>
            </a:r>
            <a:endParaRPr lang="en-US" sz="98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50142"/>
            <a:ext cx="4212000" cy="16617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5779" y="1250142"/>
            <a:ext cx="4212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Кубический корень и объём тела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5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Ребро по известному объёму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115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объём куба равен 27, его ребро равно 3, потому что 3³=27. Кубический корень показывает, какое число нужно взять трижды множителем, чтобы получить заданный объём. На рисунке это удобно показать через подписанные ребро и объём.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414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не мешает ответу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414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квадратного корня, кубический корень определён и для отрицательных чисел. Например, ∛(-8)=-2, потому что (-2)³=-8. Такая запись подчёркивает, что корень связан не только с длиной, но и с обратной операцией к кубу.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103392"/>
            <a:ext cx="4417500" cy="23581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Знаки, область определения и типичные ошибки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выражений показывает, где корень определён, а где требуется осторожность при записи ответа.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Чётный корень требует неотрицательного подкоренного выражения, а нечётный может давать отрицательный результат. Главная причина ошибок — игнорирование ОДЗ и модуля.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корней и область допустимых значений, школьный курс алгебры
</a:t>
            </a:r>
            <a:endParaRPr lang="en-US" sz="96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в уравнениях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44500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Корнем уравнения называют значение переменной, при котором исходное равенство превращается в верное числовое равенство. Один и тот же приём может давать несколько ответов, но каждый из них нужно отдельно проверить.
</a:t>
            </a:r>
            <a:endParaRPr lang="en-US" sz="882" dirty="0"/>
          </a:p>
        </p:txBody>
      </p:sp>
      <p:sp>
        <p:nvSpPr>
          <p:cNvPr id="12" name="Text 3"/>
          <p:cNvSpPr txBox="1"/>
          <p:nvPr/>
        </p:nvSpPr>
        <p:spPr>
          <a:xfrm>
            <a:off x="444500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корнем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30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с корнями часто упрощают, возводя обе части в квадрат или в другую степень. Это помогает избавиться от знака корня, но одновременно может изменить множество решений и добавить лишние значения.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2530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удобно возводить в степень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530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результат выражается через корень, его обычно оставляют в точной форме. Округление используют только для вычислений и измерений, когда по условию задачи допустима приближённая запись.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2530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ответы важнее округления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0616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преобразований найденные значения подставляют обратно в исходное уравнение. Такой шаг обязателен, потому что формально верные промежуточные преобразования могут привести к посторонним корням.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0616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завершает решение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уравнений с корнями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уравнений с радикалами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функции y=√x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начинается в начале координат и существует только справа от оси Oy, поскольку отрицательные x не входят в область определения.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функции замедляется, а каждый следующий целый уровень y соответствует квадрату на оси x.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по точкам функции y=√x, школьный курс алгебры
</a:t>
            </a:r>
            <a:endParaRPr lang="en-US" sz="115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37906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2775" y="1760755"/>
            <a:ext cx="3699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65306"/>
            <a:ext cx="493200" cy="43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60755"/>
            <a:ext cx="49320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Приближённые вычисления и округление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Измерительная погрешность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с измерениями округление связано с точностью инструмента. Если линейка даёт сантиметры, бессмысленно записывать слишком много знаков после запятой.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запись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корень не выражается рациональным числом, его сохраняют в виде корня. Так избегают потери точности в алгебраических преобразованиях и при дальнейшем решении уравнений.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 ответом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Округление удобно для численного результата, но не заменяет точную форму корня. Когда нужно преобразование выражения, записывают именно корень, а не его приближение.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Достаточное число знаков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вычислениях берут столько знаков после запятой, сколько требует задача. Для экзамена или практической работы точность выбирают по условию, а не произвольно.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корней в реальной жизни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физических задачах сначала находят квадрат или куб некоторой величины, а затем требуется восстановить исходное значение. Здесь корень работает как обратная операция и позволяет перейти от формулы к реальному параметру.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Физика, где нужен обратный ход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вычислении диагонали прямоугольника или расстояния между точками на плоскости корни возникают естественно. Они помогают перейти от длины сторон к более сложной величине, которую нельзя увидеть напрямую, но можно точно вычислить по формуле.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на чертеже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строительстве корни используются при разметке, оценке размеров и проверке расчётов, а в программировании — при работе с координатами, нормой вектора и обработкой данных. На схеме это удобно показать через измерительные инструменты и геометрические фигуры.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 цифровые расчёты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корни встречаются чаще всего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корни появляются там, где нужно преобразовать выражение или восстановить неизвестную величину из квадрата, объёма или расстояния.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работает сразу в нескольких разделах математики и становится особенно полезной в прикладных задачах.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межпредметным применениям корней
</a:t>
            </a:r>
            <a:endParaRPr lang="en-US" sz="111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325" y="522450"/>
            <a:ext cx="2559300" cy="24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корнями
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344100" y="753225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√(a+b) и √a+√b не равны друг другу. Это одна из самых частых ошибок, потому что внешний вид записи создаёт ложное ощущение распределительного свойства.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344100" y="446199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сумма под корнем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344100" y="4296488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Приближённое число удобно в вычислениях, но не всегда допустимо в алгебре. Если требуется точный результат, запись вида √2 лучше не заменять десятичной дробью без необходимости.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3344100" y="3989462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Подмена точности округлением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344100" y="3410673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Возведение в квадрат или другую степень может породить посторонние решения. Поэтому после преобразований обязательно возвращаются к исходному уравнению и проверяют каждый найденный корень.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3344100" y="3103646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корни после степени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3344100" y="2524857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верный по виду ответ может не подходить, если нарушена область допустимых значений. Особенно это важно в уравнениях с чётным корнем, где подкоренное выражение должно быть неотрицательным.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3344100" y="2217831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ОДЗ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3344100" y="1639041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формуле √(a²) нужен модуль, а не просто a. Без него теряется правильный ответ для отрицательных значений переменной, хотя квадрат сам по себе всегда неотрицателен.
</a:t>
            </a:r>
            <a:endParaRPr lang="en-US" sz="800" dirty="0"/>
          </a:p>
        </p:txBody>
      </p:sp>
      <p:sp>
        <p:nvSpPr>
          <p:cNvPr id="20" name="Text 11"/>
          <p:cNvSpPr txBox="1"/>
          <p:nvPr/>
        </p:nvSpPr>
        <p:spPr>
          <a:xfrm>
            <a:off x="3344100" y="1332015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Забытый модуль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 — язык точных переходов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связывают степени, уравнения, геометрию и измерения, помогая находить неизвестные величины и работать с иррациональными числами. Их сила — в точности, а надёжность решения всегда подтверждает проверка.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2026-05-30T03:23:54Z</dcterms:created>
  <dcterms:modified xsi:type="dcterms:W3CDTF">2026-05-30T03:23:54Z</dcterms:modified>
</cp:coreProperties>
</file>