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И. Чуковский. «Мойдодыр»: смешная сказка о чистоте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сказка о том, как умывание побеждает лень.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Чуковский и его детские сказки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Чуковский умел писать так, что стихи легко запоминались и звучали очень живо. Его сказки любят за ритм, игру слов и смешные превращения. «Мойдодыр» быстро стал любимым чтением для детей.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герой просыпается и совсем не хочет идти умываться. Утро начинается с лени, капризов и нежелания делать простое, но важное дело.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чувствуется беспорядок, и это сразу усиливает смешное впечатление. Читатель видит, что герой не спешит заботиться о себе и выглядит очень неопрятно.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рассказа с самого начала весёлый и озорной. Из-за этого обычная бытовая ситуация превращается в забавное сказочное приключение.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Мойдодыр — необычный герой-умывальник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хранитель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Мойдодыр говорит решительно и уверенно, как настоящий защитник чистоты. Он сразу показывает, что грязнуля не сможет остаться без внимания и всё же должен умыться.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волшебное превращение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умывальник в сказке становится живым персонажем. Это делает знакомый предмет удивительным и помогает превратить обычное умывание в маленькое чудо.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9783" y="1249087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4787" y="2961012"/>
            <a:ext cx="223425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8402" y="2961012"/>
            <a:ext cx="223425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предметы в сказке словно оживают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Мыло в сказке выглядит как верный помощник. Оно напоминает, что чистота начинается с простого и привычного действия, которое легко сделать каждый день.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Полотенце становится частью весёлого порядка. Оно помогает завершить умывание и делает знакомую домашнюю привычку более заметной и запоминающейся.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Щётка действует почти как строгий помощник. Такой образ подчёркивает, что опрятность требует старания, а не только желания поскорее всё закончить.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сказке звучит как сила, которая смывает грязь и лень. Благодаря ей умывание кажется движением, а не скучным правилом.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отрывка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показывает, как лень героя сталкивается с силой чистоты.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Грязнуля как смешной, но понятный персонаж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кажется злым или опасным. Он просто ленится, упрямится и не хочет выполнять простое утреннее дело, которое знакомо каждому ребёнку.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то, что его неряшливость сразу заметна. Одежда, лицо и комната выглядят неаккуратно, поэтому герой попадает в неловкое положение.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понять, почему плохая привычка мешает жить удобно. Читатель смеётся, но одновременно видит, как важно быть опрятным.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чистоты: мыло, щётка, полотенце и вода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предметы гигиены связаны друг с другом и действуют как дружная команда. Они помогают герою справиться с беспорядком и показывают, что чистота — это порядок в движении.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Умывание описано живо и ритмично, поэтому его интересно читать вслух. Звуки, повторы и короткие действия делают знакомую процедуру почти праздничной.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использует короткие фразы, которые звучат быстро и бодро. Из-за этого текст легко читать, а события воспринимаются как весёлая игра.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звонкие рифмы помогают запомнить строки почти с первого раза. Они создают ощущение движения, будто герой всё время куда-то торопится.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Серьёзный разговор о чистоте звучит доброжелательно и совсем не скучно. Яркие слова делают сказку смешной, живой и очень понятной детям.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повторы, которые делают сказку смешной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— это не только красивый вид, но и полезная привычка, которая помогает чувствовать себя хорошо каждый день.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Умывание, порядок и аккуратность показываются как простые дела, которые делают жизнь спокойнее и удобнее.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 и неряшливость в сказке выглядят смешно, но они мешают герою и создают беспорядок вокруг него.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показывает: заботиться о себе можно легко и весело, если дружить с чистотой.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отрывок нравится детям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как весёлая игра: в нём есть быстрый ритм, смешные слова и неожиданное движение событий. Ребёнку интересно следить, как обычное умывание превращается в маленькое приключение.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ведёт себя знакомо и немного упрямо, поэтому его легко понять и запомнить. Ситуация вызывает улыбку, а мысль о чистоте остаётся простой и полезной.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в сказке — строгое, но смешное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Мойдодыр не злится по-настоящему, а сурово напоминает о порядке. Его слова звучат строго, но из-за сказочности сцена выглядит комично и совсем не страшно.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построено так, чтобы читатель сразу увидел ошибку героя. Беспорядок оборачивается неловкостью, а смешной переполох помогает лучше запомнить урок о чистоте.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делает вывод ясным без морализаторства: лень и неряшливость ведут к неприятностям. Поэтому смешная сцена воспринимается как справедливое и понятное предупреждение.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стихотворения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чтения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задают бодрый темп и сразу привлекают внимание. Звучание фраз помогает слушателю быстро войти в ритм истории.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впечатление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делает сказку похожей на весёлую песенку. Дети не только понимают смысл, но и чувствуют его на слух.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 подталкивают сюжет вперёд, словно шаг за шагом. От этого история легко читается вслух и хорошо запоминается.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из которых рождается сказка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умывальник становится героем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берёт знакомый предмет и наделяет его характером, голосом и властью. Так умывальник превращается в настоящего защитника чистоты, а бытовая вещь начинает жить по законам сказки. Именно поэтому сцена кажется такой необычной и яркой.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выходят на помощь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Мыло, щётка, полотенце и вода действуют почти как помощники в сказочном доме. Они не просто лежат рядом, а как будто ведут героя к аккуратности. Этот приём делает привычные предметы заметными и легко запоминающимися.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 превращается в приключение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утреннее умывание у Чуковского становится событием с конфликтом, тревогой и смешным переполохом. Из короткого повседневного эпизода вырастает весёлая история, которую хочется слушать до конца.
</a:t>
            </a:r>
            <a:endParaRPr lang="en-US" sz="12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7675" y="1238150"/>
            <a:ext cx="31260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75" y="3015520"/>
            <a:ext cx="355200" cy="284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7675" y="3001300"/>
            <a:ext cx="31260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слова и нелепое поведение героя сразу вызывают улыбку. Читатель не сердится, а наблюдает за забавной ситуацией с интересом.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предметы вдруг начинают вести себя как персонажи сказки. Такое превращение делает историю неожиданной и очень живой.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желание быть аккуратнее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смешной сцены легко понять, зачем нужны чистота и порядок. Текст мягко подталкивает заботиться о себе каждый день.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добрый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чувствуется тёплая мысль: полезные привычки помогают жить лучше. Поэтому сказка запоминается не только шуткой, но и добрым смыслом.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произведение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героя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отрывке показывает, как от лени и беспорядка герой приходит к пониманию важности чистоты.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сказки с повседневной жизнью школьника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 о простых ежедневных делах: умываться по утрам, мыть руки перед едой и следить за опрятным видом. Эти привычки знакомы каждому ребёнку.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порядок в вещах помогает чувствовать себя увереннее. Чистая одежда, убранный стол и аккуратная комната делают день спокойнее и приятнее.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легко применить к школьной жизни. Он мягко учит заботиться о себе без скучных нравоучений, через смешную и понятную историю.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сказки: простой, яркий и запоминающийся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слова и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выбирает короткие, чёткие фразы и любит повторять важные слова. Из-за этого текст звучит бодро, как весёлая команда к действию, и легко остаётся в памяти.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речь для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 прост для младших школьников, но очень выразителен. Его удобно читать, слушать и пересказывать своими словами, потому что каждое слово помогает увидеть картину.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«Мойдодыр» остаётся любимым произведением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смешит, но не пустой шуткой: за весёлыми сценами стоит понятный и полезный урок о чистоте, который дети легко принимают.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есть живое движение, неожиданные превращения и яркие образы. Поэтому чтение превращается в маленькое приключение, а не в скучное нравоучение.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удобно читать вслух: он звучит ритмично, чётко и выразительно. Это помогает детям быстро запоминать строки и с удовольствием повторять их.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говорит о знакомых каждому ребёнку вещах простым и добрым языком. Именно поэтому оно остаётся близким новым поколениям читателей.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сказка, которая учит важному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«Мойдодыр» показывает, что забота о себе может быть весёлой и запоминающейся. Юмор, ритм и яркие образы помогают легко понять главный урок: чистота и порядок делают жизнь лучше.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2026-05-24T04:02:02Z</dcterms:created>
  <dcterms:modified xsi:type="dcterms:W3CDTF">2026-05-24T04:02:02Z</dcterms:modified>
</cp:coreProperties>
</file>