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Александра II и курс Александра III
</a:t>
            </a:r>
            <a:endParaRPr lang="en-US" sz="3848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отмены крепостного права к политике охраны порядка — два ответа на один вызов.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эпоха стала переломной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Крымской войны империя столкнулась с отставанием, ростом городов и усложнением управления. В этих условиях реформы Александра II и охранительный курс Александра III предложили разные способы укрепить государство.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1855 года темп преобразований заметно ускорился: сначала — отмена старых порядков, затем — усиление контроля над обществом.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Александра II расширял свободы и правовые институты, а при Александре III приоритет сместился к порядку и централизации.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реформ и контрреформ 1855–1894 гг.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реформ и поворота политики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потребовались реформы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тупик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связывало труд, землю и личную зависимость, поэтому тормозило хозяйственное развитие и мешало формированию свободного рынка рабочей силы.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социальный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Сословные привилегии дворянства и обязанность крестьян не соответствовали новым потребностям страны, где росли города, транспорт и денежные отношения.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правовой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правовых гарантий усиливала произвол администрации и помещиков, а значит, подрывала доверие к государству и препятствовала предсказуемым правилам жизни.
</a:t>
            </a:r>
            <a:endParaRPr lang="en-US" sz="1338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без 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нуждалась в обновлении, но без слома политической системы: именно поэтому реформы должны были быть осторожными и управляемыми сверху.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модернизации при Александре II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Освободить личность от крепостной зависимости, чтобы подданные могли действовать в более правовом и мобильном обществе, не разрушая при этом государственный каркас.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гибкое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Перестроить управление через суд, земства и городские органы, чтобы часть повседневных вопросов решалась на месте, а не только в столице.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империю сильнее за счёт обновлённой армии, образования и кадров, способных работать в новых экономических и административных условиях.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монархия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самодержавие как центр власти, контролируя темп преобразований и не допуская политической нестабильности.
</a:t>
            </a:r>
            <a:endParaRPr lang="en-US" sz="14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реформа 1861 года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 февраля 1861 года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19 февраля 1861 года объявил об освобождении крестьян от личной зависимости и открыл путь к правовому изменению их статуса.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получили гражданские права: могли вступать в брак, владеть имуществом, обращаться в суд и заключать сделки от своего имени.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Надел и выкуп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чаще оставалась собственностью помещика, а крестьяне пользовались наделом за выкуп; до завершения расчётов сохранялось временнообязанное состояние.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изменила деревню, но не сняла аграрный вопрос полностью: именно поэтому её последствия стали долгим и противоречивым процессом.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Земская и городская реформы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нужды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появились на уездном и губернском уровнях и стали заниматься дорогами, школами, медициной, статистикой и хозяйственными вопросами местной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управление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думы и управы отвечали за благоустройство, коммунальное хозяйство, торговлю и часть административных дел, связанных с повседневной жизнью горожан.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представительство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Выборность органов самоуправления сочеталась с имущественным цензом, поэтому влияние имели прежде всего собственники и состоятельные слои общества.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сверху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земства и думы расширяли участие общества, они оставались под надзором государства и не получали полной политической самостоятельности.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реформа: новые принципы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57100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суда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реформа сделала разбирательство открытым: заседания стали гласными, а решение суда — понятнее для общества, чем прежние административные практики.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421010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Состязательность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получили возможность спорить на равных, а не зависеть только от чиновника; это усиливало состязательность процесса и роль доказательств.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284935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судей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Судьи получили большую независимость, что должно было отделить правосудие от прямого административного давления и произвольных решений власти.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5602" y="3148862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адвокатура и суд присяжных, которые укрепили доверие к суду и придали процедуре более современный характер.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125602" y="4012813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равенству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сделала правопорядок более общим для разных сословий, хотя полное равенство перед законом в империи ещё не было достигнуто.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сословных ограничений к правовому порядку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реформ: расширение прав личности, укрепление суда и сохранение надзорной роли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 стала частью общего обновления государства: армия должна была стать более обученной, мобильной и менее сословной.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1874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введения всеобщей воинской повинности в Российской империи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устав о всеобщей воинской повинности, 1874 год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Университетский устав 1863 года закрепил заметное расширение автономии высшей школы и ослабил прежний административный контроль.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важной вехой для университетской автономии и свободы печати.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Университетский устав 1863 года; цензурное законодательство эпохи Александра II
</a:t>
            </a:r>
            <a:endParaRPr lang="en-US" sz="7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ускорили появление образованного слоя, который работал в земствах, школах, судах и инженерных службах, меняя повседневную жизнь страны.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дала заметный социальный эффект, но не сняла главного противоречия — аграрный вопрос остался самым острым.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реформам Александра II и их общественным последствиям; учебная историография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итоги реформ Александра II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1879 года революционное движение стало особенно опасным для власти: террор перестал быть единичным эпизодом и превратился в организованную стратегию.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1879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ознаменовал переход части радикалов к системному террору.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организации «Народная воля» и революционного движения в России в конце XIX века
</a:t>
            </a:r>
            <a:endParaRPr lang="en-US" sz="6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Александра II в 1881 году окончательно убедило власть, что уступки и реформы не гарантируют политической стабильности.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1881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рубежом, после которого приоритетом стала охрана порядка.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России, 1881 год; убийство Александра II и изменение правительственного курса
</a:t>
            </a:r>
            <a:endParaRPr lang="en-US" sz="7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этой идеологии связывали монархию с традиционным представлением о народе и отвергали парламентский путь обновления.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задавали её смысл и политический язык.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«Православие, самодержавие, народность» в официальной идеологии Российской империи
</a:t>
            </a:r>
            <a:endParaRPr lang="en-US" sz="6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Контрреформы и охрана порядка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1881 года государство поставило во главу угла не расширение прав, а предупреждение потрясений. Для этого усилились полиция, цензура, надзор за обществом и контроль над общественной инициативой.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автономии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Контрреформы не отменяли реформы полностью, но сужали пространство для самостоятельных решений на местах. Власть стремилась вернуть управляемость через вертикаль чиновников, губернаторов и чрезвычайные полномочия.
</a:t>
            </a:r>
            <a:endParaRPr lang="en-US" sz="1051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охранительного курса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Александра III был рассчитан на быстрое подавление конфликтов и профилактику революции. Поэтому охранительные меры стали системными, а компромисс с либеральными ожиданиями — второстепенным.
</a:t>
            </a:r>
            <a:endParaRPr lang="en-US" sz="10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усиление государства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49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Земские начальники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Земские начальники получили право вмешиваться в крестьянские дела и усилили власть дворянской администрации на местах. Это сократило самостоятельность крестьянских общин и вернуло более жёсткий надзор сверху.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«Положение о мерах к охранению государственного порядка» 1881 года позволило вводить усиленные и чрезвычайные режимы. Администрация получала инструменты для ограничения собраний, ссылок и контроля над подозреваемыми.
</a:t>
            </a:r>
            <a:endParaRPr lang="en-US" sz="1463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Городовое положение 1892 года повысило имущественный ценз и сузило состав городских дум. В результате самоуправление стало менее представительным и более зависимым от государства.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затронули сразу несколько сфер: местное самоуправление, суд и университетскую систему. Все они были важны для общественной автономии.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сферах власть уменьшала самостоятельность общества, но выигрывала в управляемости и политическом контроле.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Земское, судебное и университетское законодательство 1880-х годов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земств, суда и образования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политика и русификация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управления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Русификация усиливала роль русского языка в управлении, школе и официальной переписке. Для центра это означало укрепление единства империи, но для окраин — рост давления и недоверия.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лояльность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политика должна была формировать лояльность к империи и единую политическую культуру. Однако ограничение местных традиций нередко воспринималось как вмешательство в жизнь общин и элит.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Окраины империи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западных и национальных регионах контроль над администрацией сочетался с подозрением к местным автономиям. Это снижало пространство для компромисса и усиливало протестные настроения.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централизации
</a:t>
            </a:r>
            <a:pPr algn="ctr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политика укрепляла вертикаль власти, но не снимала противоречий. Чем настойчивее проводилось выравнивание, тем заметнее становилось сопротивление и ощущение культурного неравенства.
</a:t>
            </a:r>
            <a:endParaRPr lang="en-US" sz="11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и контроль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двух правлений показывает, что реформы могут ускорить обновление государства, но без согласия общества они рождают новые противоречия. Российская модернизация XIX века развивалась именно в этом напряжении.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2026-07-26T09:19:44Z</dcterms:created>
  <dcterms:modified xsi:type="dcterms:W3CDTF">2026-07-26T09:19:44Z</dcterms:modified>
</cp:coreProperties>
</file>