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22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системы Земли: строение, происхождение и 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48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 рождаются горы и почему они важны для Земли.
</a:t>
            </a:r>
            <a:endParaRPr lang="en-US" sz="372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системы образуют огромные природные комплексы, которые меняют рельеф, климат и жизнь людей. Они возникают очень медленно, но их влияние заметно на всех материках, особенно в зонах столкновения литосферных плит.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как часть облика планеты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1063" y="1358934"/>
            <a:ext cx="284700" cy="28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63663" y="1387404"/>
            <a:ext cx="284700" cy="2277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63463" y="1358934"/>
            <a:ext cx="284700" cy="28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663263" y="1374750"/>
            <a:ext cx="284700" cy="253067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363063" y="1358934"/>
            <a:ext cx="284700" cy="2847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образуются горы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6" name="Text 2"/>
          <p:cNvSpPr txBox="1"/>
          <p:nvPr/>
        </p:nvSpPr>
        <p:spPr>
          <a:xfrm>
            <a:off x="4268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литосферные плиты сближаются, земная кора сминается, поднимается и образует горные цепи. Так появляются крупные складчатые системы, которые особенно часто встречаются на границах плит.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10378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плит
</a:t>
            </a:r>
            <a:endParaRPr lang="en-US" sz="1200" dirty="0"/>
          </a:p>
        </p:txBody>
      </p:sp>
      <p:sp>
        <p:nvSpPr>
          <p:cNvPr id="18" name="Text 4"/>
          <p:cNvSpPr txBox="1"/>
          <p:nvPr/>
        </p:nvSpPr>
        <p:spPr>
          <a:xfrm>
            <a:off x="21294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отдельные участки земной коры поднимаются выше соседних территорий. В результате возникают горные массивы, где чередуются высокие блоки, разломы и глубокие долины.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27404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Поднятие коры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38292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Вулканические горы формируются вокруг жерл действующих вулканов. После извержений накапливаются лавы и пепел, а со временем вырастает высокий конус с крутыми склонами.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44402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Вулканизм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55290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горы не остаются неподвижными: одни продолжают медленно подниматься, другие постепенно разрушаются водой, ветром, льдом и перепадами температур, теряя высоту и остроту форм.
</a:t>
            </a:r>
            <a:endParaRPr lang="en-US" sz="1000" dirty="0"/>
          </a:p>
        </p:txBody>
      </p:sp>
      <p:sp>
        <p:nvSpPr>
          <p:cNvPr id="23" name="Text 9"/>
          <p:cNvSpPr txBox="1"/>
          <p:nvPr/>
        </p:nvSpPr>
        <p:spPr>
          <a:xfrm>
            <a:off x="61400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и изменения
</a:t>
            </a:r>
            <a:endParaRPr lang="en-US" sz="1200" dirty="0"/>
          </a:p>
        </p:txBody>
      </p:sp>
      <p:sp>
        <p:nvSpPr>
          <p:cNvPr id="24" name="Text 10"/>
          <p:cNvSpPr txBox="1"/>
          <p:nvPr/>
        </p:nvSpPr>
        <p:spPr>
          <a:xfrm>
            <a:off x="72288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способу образования горы бывают складчатыми, глыбовыми и вулканическими. От их происхождения зависят высота, форма вершин, крутизна склонов и общий вид горного ландшафта.
</a:t>
            </a:r>
            <a:endParaRPr lang="en-US" sz="1000" dirty="0"/>
          </a:p>
        </p:txBody>
      </p:sp>
      <p:sp>
        <p:nvSpPr>
          <p:cNvPr id="25" name="Text 11"/>
          <p:cNvSpPr txBox="1"/>
          <p:nvPr/>
        </p:nvSpPr>
        <p:spPr>
          <a:xfrm>
            <a:off x="78398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рельефа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длинные системы тянутся вдоль активных границ плит и охватывают огромные территории.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активнее взаимодействие плит, тем чаще формируются протяжённые горные цепи.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данные школьного курса географии, 2024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горные системы мира по протяжённости
</a:t>
            </a:r>
            <a:endParaRPr lang="en-US" sz="243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Складчатые горы: внешний вид и примеры
</a:t>
            </a:r>
            <a:endParaRPr lang="en-US" sz="2104" dirty="0"/>
          </a:p>
        </p:txBody>
      </p:sp>
      <p:sp>
        <p:nvSpPr>
          <p:cNvPr id="10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799442" y="1657685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Складчатые горы обычно образуют длинные, хорошо заметные хребты. Между ними лежат глубокие долины, по которым часто текут быстрые реки и проходят горные дороги.
</a:t>
            </a:r>
            <a:endParaRPr lang="en-US" sz="1261" dirty="0"/>
          </a:p>
        </p:txBody>
      </p:sp>
      <p:sp>
        <p:nvSpPr>
          <p:cNvPr id="12" name="Text 3"/>
          <p:cNvSpPr txBox="1"/>
          <p:nvPr/>
        </p:nvSpPr>
        <p:spPr>
          <a:xfrm>
            <a:off x="3799442" y="1044462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Вытянутые хребты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3799274" y="3371252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таких гор характерны резкие перепады высот и крутые склоны. Рельеф выглядит «собранным», потому что породы были сильно сжаты и подняты вверх.
</a:t>
            </a:r>
            <a:endParaRPr lang="en-US" sz="1266" dirty="0"/>
          </a:p>
        </p:txBody>
      </p:sp>
      <p:sp>
        <p:nvSpPr>
          <p:cNvPr id="14" name="Text 5"/>
          <p:cNvSpPr txBox="1"/>
          <p:nvPr/>
        </p:nvSpPr>
        <p:spPr>
          <a:xfrm>
            <a:off x="3799274" y="2758029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Крутые склоны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6356296" y="1657685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Молодые складчатые горы нередко имеют острые пики и узкие гребни. Снег и ледники на высоких участках подчёркивают их суровый и труднодоступный облик.
</a:t>
            </a:r>
            <a:endParaRPr lang="en-US" sz="1354" dirty="0"/>
          </a:p>
        </p:txBody>
      </p:sp>
      <p:sp>
        <p:nvSpPr>
          <p:cNvPr id="16" name="Text 7"/>
          <p:cNvSpPr txBox="1"/>
          <p:nvPr/>
        </p:nvSpPr>
        <p:spPr>
          <a:xfrm>
            <a:off x="6356296" y="1044462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Острые вершины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6356128" y="3371252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складчатым горам относят Альпы, Кавказ, Гималаи и Анды. Эти системы продолжают формироваться, поэтому их рельеф остаётся особенно высоким и неровным.
</a:t>
            </a:r>
            <a:endParaRPr lang="en-US" sz="1259" dirty="0"/>
          </a:p>
        </p:txBody>
      </p:sp>
      <p:sp>
        <p:nvSpPr>
          <p:cNvPr id="18" name="Text 9"/>
          <p:cNvSpPr txBox="1"/>
          <p:nvPr/>
        </p:nvSpPr>
        <p:spPr>
          <a:xfrm>
            <a:off x="6356128" y="2758029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примеры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623237"/>
            <a:ext cx="4151400" cy="18009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форма горы зависит от того, как она возникла.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определяет внешний вид гор: одни выше и острее, другие ниже и более сглажены.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гор и их основные признаки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данные школьного курса географии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07050" y="28259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охлаждения с высотой в горах сменяются почвы, растения и животные: от лесов у подножья до снегов и ледников наверху.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407050" y="176005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столько в среднем понижается температура при подъёме на каждые 100 м.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407050" y="6942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0,6 °C
</a:t>
            </a:r>
            <a:endParaRPr lang="en-US" sz="7000" dirty="0"/>
          </a:p>
        </p:txBody>
      </p:sp>
      <p:sp>
        <p:nvSpPr>
          <p:cNvPr id="8" name="Text 4"/>
          <p:cNvSpPr txBox="1"/>
          <p:nvPr/>
        </p:nvSpPr>
        <p:spPr>
          <a:xfrm>
            <a:off x="2407050" y="4319850"/>
            <a:ext cx="4329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данные школьного курса географии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2621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0504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8379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019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Село между склонами
</a:t>
            </a:r>
            <a:pPr algn="ctr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поселения часто стоят в долинах, где удобнее строить дома и прокладывать дороги. Здесь люди защищаются от ветра, используют небольшие участки земли и внимательно следят за погодой, потому что погода в горах меняется быстро.
</a:t>
            </a:r>
            <a:endParaRPr lang="en-US" sz="1167" dirty="0"/>
          </a:p>
        </p:txBody>
      </p:sp>
      <p:sp>
        <p:nvSpPr>
          <p:cNvPr id="9" name="Text 2"/>
          <p:cNvSpPr txBox="1"/>
          <p:nvPr/>
        </p:nvSpPr>
        <p:spPr>
          <a:xfrm>
            <a:off x="3443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 на террасах
</a:t>
            </a:r>
            <a:pPr algn="ctr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крутых склонах землю нередко превращают в террасы, чтобы удерживать воду и почву. На таких ступенях выращивают культуры, а рядом пасут скот. Террасные поля выглядят необычно и помогают людям жить там, где ровной земли мало.
</a:t>
            </a:r>
            <a:endParaRPr lang="en-US" sz="1167" dirty="0"/>
          </a:p>
        </p:txBody>
      </p:sp>
      <p:sp>
        <p:nvSpPr>
          <p:cNvPr id="10" name="Text 3"/>
          <p:cNvSpPr txBox="1"/>
          <p:nvPr/>
        </p:nvSpPr>
        <p:spPr>
          <a:xfrm>
            <a:off x="5867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к вершинам
</a:t>
            </a:r>
            <a:pPr algn="ctr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дороги часто идут серпантином, потому что прямой путь слишком крутой и опасный. По ним перевозят продукты, строительные материалы и туристов. Но зимой и после дождей движение может останавливаться из-за лавин, камнепадов и оползней.
</a:t>
            </a:r>
            <a:endParaRPr lang="en-US" sz="1167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люди живут в горных районах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пять вершин расположены в Гималаях и Каракоруме, где земная кора продолжает подниматься.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высокие точки планеты сосредоточены в Азии, в зоне активного горообразования.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данные школьного курса географии, 2024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крупнейших вершин мира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горы влияют на климат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101325" y="1069650"/>
            <a:ext cx="2038800" cy="29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Воздушные потоки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хребты заставляют влажный воздух подниматься вверх. При охлаждении из него выпадает больше осадков, поэтому на наветренных склонах обычно влажнее, чем в соседних районах.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893188" y="1069650"/>
            <a:ext cx="2038800" cy="29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Дождевая тень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хребтом воздух становится суше, и осадков там заметно меньше. Такое явление называют дождевой тенью: горы как будто прикрывают территорию от влаги.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6685062" y="1069650"/>
            <a:ext cx="2038800" cy="29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Климатический барьер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разделяют природные условия на разных сторонах хребта. Поэтому на небольшом расстоянии могут соседствовать влажные леса, сухие степи и почти безжизненные высокогорья.
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горной воды к равнинам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снег и ледники в горах питают реки, а затем обеспечивают людей водой и энергией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49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 горных районов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420316" y="1613935"/>
            <a:ext cx="4082054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горах часто сосредоточены руды железа, меди, свинца и цинка. Их залежи связаны с движением плит, разломами и магматическими процессами, которые выводят полезные вещества ближе к поверхности.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20316" y="1044452"/>
            <a:ext cx="4082054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Рудные богатства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20026" y="3324508"/>
            <a:ext cx="4082054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районы дают строительный камень, соль, песок, глину и мрамор. Эти материалы широко используют в строительстве, отделке зданий и дорожных работах, особенно там, где рядом нет крупных равнинных карьеров.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20026" y="2755024"/>
            <a:ext cx="4082054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Нерудные ресурсы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4686441" y="1613935"/>
            <a:ext cx="4082054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некоторых горных системах добывают золото, серебро, алмазы и другие ценные минералы. Такие месторождения формируются долго, а их освоение требует сложной техники и аккуратного обращения с природой.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4686441" y="1044452"/>
            <a:ext cx="4082054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Драгоценные минералы
</a:t>
            </a:r>
            <a:endParaRPr lang="en-US" sz="1600" dirty="0"/>
          </a:p>
        </p:txBody>
      </p:sp>
      <p:sp>
        <p:nvSpPr>
          <p:cNvPr id="15" name="Text 8"/>
          <p:cNvSpPr txBox="1"/>
          <p:nvPr/>
        </p:nvSpPr>
        <p:spPr>
          <a:xfrm>
            <a:off x="4686151" y="3324508"/>
            <a:ext cx="4082054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Горная добыча поддерживает промышленность и занятость населения, но может нарушать склоны, загрязнять воду и усиливать эрозию. Поэтому важны восстановление ландшафтов и строгий экологический контроль.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4686151" y="2755024"/>
            <a:ext cx="4082054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и риски добычи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98691" y="1068000"/>
            <a:ext cx="4941919" cy="196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15900" y="3198677"/>
            <a:ext cx="6907500" cy="10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возраст, высота и происхождение горных систем сильно влияют на их внешний вид и природные условия.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Молодые горы обычно выше и активнее, а древние — ниже и сильнее разрушены. Рельеф определяет и хозяйственное использование территорий.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1815900" y="342050"/>
            <a:ext cx="69075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4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горные системы мира и их особенности
</a:t>
            </a:r>
            <a:endParaRPr lang="en-US" sz="2194" dirty="0"/>
          </a:p>
        </p:txBody>
      </p:sp>
      <p:sp>
        <p:nvSpPr>
          <p:cNvPr id="8" name="Text 3"/>
          <p:cNvSpPr txBox="1"/>
          <p:nvPr/>
        </p:nvSpPr>
        <p:spPr>
          <a:xfrm>
            <a:off x="1815900" y="4433975"/>
            <a:ext cx="6057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справочные данные о крупнейших горных системах мира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825" y="1101318"/>
            <a:ext cx="2916900" cy="17233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2911068"/>
            <a:ext cx="2916900" cy="172336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3483425" y="1181050"/>
            <a:ext cx="41367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Ледниковая долина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высоких горах ледник медленно сползает по склону и вытачивает широкую долину с крутыми стенами. Такой рельеф легко узнать по гладкому дну и следам древнего движения льда.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483425" y="2990800"/>
            <a:ext cx="41367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 морены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Нижняя часть ледника похожа на вытянутый язык, который продвигается вниз по долине. По краям и у конца он оставляет морены — скопления камней, песка и глины, принесённых льдом.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20150" y="342050"/>
            <a:ext cx="7200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4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Ледники: природные хранилища воды
</a:t>
            </a:r>
            <a:endParaRPr lang="en-US" sz="292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риск возникает там, где люди строят дороги, дома и туристические объекты на крутых и неустойчивых склонах.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опасные явления развиваются быстро и требуют постоянного наблюдения, особенно после снегопадов, дождей и подземных толчков.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представление основных опасных процессов в горах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природные процессы в горах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7650" y="1205853"/>
            <a:ext cx="541500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35094" y="1205853"/>
            <a:ext cx="473813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74450" y="1222603"/>
            <a:ext cx="571500" cy="50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046894" y="1205853"/>
            <a:ext cx="473813" cy="54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709850" y="1222603"/>
            <a:ext cx="571500" cy="5080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4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горные системы России
</a:t>
            </a:r>
            <a:endParaRPr lang="en-US" sz="3000" dirty="0"/>
          </a:p>
        </p:txBody>
      </p:sp>
      <p:sp>
        <p:nvSpPr>
          <p:cNvPr id="15" name="Text 2"/>
          <p:cNvSpPr txBox="1"/>
          <p:nvPr/>
        </p:nvSpPr>
        <p:spPr>
          <a:xfrm>
            <a:off x="354901" y="2238225"/>
            <a:ext cx="15870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
</a:t>
            </a:r>
            <a:pPr algn="l" indent="0" marL="0">
              <a:lnSpc>
                <a:spcPct val="100000"/>
              </a:lnSpc>
              <a:buNone/>
            </a:pPr>
            <a:r>
              <a:rPr lang="en-US" sz="145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высокая горная система России. Здесь сосредоточены крупные вершины, ледники и перевалы, которые влияют на климат и транспорт между регионами.
</a:t>
            </a:r>
            <a:endParaRPr lang="en-US" sz="1456" dirty="0"/>
          </a:p>
        </p:txBody>
      </p:sp>
      <p:sp>
        <p:nvSpPr>
          <p:cNvPr id="16" name="Text 3"/>
          <p:cNvSpPr txBox="1"/>
          <p:nvPr/>
        </p:nvSpPr>
        <p:spPr>
          <a:xfrm>
            <a:off x="3778501" y="2238225"/>
            <a:ext cx="15870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Алтай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Горная страна с высокими вершинами, ледниками и чистыми речными долинами. Алтай привлекает туристов и играет важную роль в формировании водных ресурсов.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2066701" y="2238225"/>
            <a:ext cx="15870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
</a:t>
            </a:r>
            <a:pPr algn="l" indent="0" marL="0">
              <a:lnSpc>
                <a:spcPct val="100000"/>
              </a:lnSpc>
              <a:buNone/>
            </a:pPr>
            <a:r>
              <a:rPr lang="en-US" sz="144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сравнительно невысокие горы, протянувшиеся с севера на юг. Урал важен как природная граница и район добычи полезных ископаемых.
</a:t>
            </a:r>
            <a:endParaRPr lang="en-US" sz="1448" dirty="0"/>
          </a:p>
        </p:txBody>
      </p:sp>
      <p:sp>
        <p:nvSpPr>
          <p:cNvPr id="18" name="Text 5"/>
          <p:cNvSpPr txBox="1"/>
          <p:nvPr/>
        </p:nvSpPr>
        <p:spPr>
          <a:xfrm>
            <a:off x="5490301" y="2238225"/>
            <a:ext cx="15870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Саяны
</a:t>
            </a:r>
            <a:pPr algn="l" indent="0" marL="0">
              <a:lnSpc>
                <a:spcPct val="100000"/>
              </a:lnSpc>
              <a:buNone/>
            </a:pPr>
            <a:r>
              <a:rPr lang="en-US" sz="153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Система, где сочетаются хребты, леса и горные реки. Саяны влияют на распространение природных зон и служат источником пресной воды.
</a:t>
            </a:r>
            <a:endParaRPr lang="en-US" sz="1539" dirty="0"/>
          </a:p>
        </p:txBody>
      </p:sp>
      <p:sp>
        <p:nvSpPr>
          <p:cNvPr id="19" name="Text 6"/>
          <p:cNvSpPr txBox="1"/>
          <p:nvPr/>
        </p:nvSpPr>
        <p:spPr>
          <a:xfrm>
            <a:off x="7202101" y="2238225"/>
            <a:ext cx="15870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Верхоянский и Становой хребты
</a:t>
            </a:r>
            <a:pPr algn="l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Северо-восточные горные системы с суровым климатом и трудными условиями для жизни. Они определяют сток рек и особенности заселения территории.
</a:t>
            </a:r>
            <a:endParaRPr lang="en-US" sz="138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подъёма к разрушению гор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внешние силы постепенно изменяют рельеф после тектонического подъёма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в культуре, науке и спорте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48369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с давних времён появлялись в мифах, сказаниях и народных преданиях. Их связывали с силой природы, трудным путём и местом, где человек встречается с необычным и высоким.
</a:t>
            </a:r>
            <a:endParaRPr lang="en-US" sz="1220" dirty="0"/>
          </a:p>
        </p:txBody>
      </p:sp>
      <p:sp>
        <p:nvSpPr>
          <p:cNvPr id="10" name="Text 3"/>
          <p:cNvSpPr txBox="1"/>
          <p:nvPr/>
        </p:nvSpPr>
        <p:spPr>
          <a:xfrm>
            <a:off x="48370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легенды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247854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Пейзажи с вершинами вдохновляли живописцев и авторов книг. Горы часто становились символом свободы, испытаний и красоты, которая требует внимательного и терпеливого взгляда.
</a:t>
            </a:r>
            <a:endParaRPr lang="en-US" sz="1170" dirty="0"/>
          </a:p>
        </p:txBody>
      </p:sp>
      <p:sp>
        <p:nvSpPr>
          <p:cNvPr id="12" name="Text 5"/>
          <p:cNvSpPr txBox="1"/>
          <p:nvPr/>
        </p:nvSpPr>
        <p:spPr>
          <a:xfrm>
            <a:off x="247855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Художники и писатели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447354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горы стали местом для альпинизма, горных лыж и пеших походов. Эти занятия развивают выносливость, учат ориентироваться в сложных условиях и бережно относиться к природе.
</a:t>
            </a:r>
            <a:endParaRPr lang="en-US" sz="1241" dirty="0"/>
          </a:p>
        </p:txBody>
      </p:sp>
      <p:sp>
        <p:nvSpPr>
          <p:cNvPr id="14" name="Text 7"/>
          <p:cNvSpPr txBox="1"/>
          <p:nvPr/>
        </p:nvSpPr>
        <p:spPr>
          <a:xfrm>
            <a:off x="447355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 путешествия
</a:t>
            </a:r>
            <a:endParaRPr lang="en-US" sz="1600" dirty="0"/>
          </a:p>
        </p:txBody>
      </p:sp>
      <p:sp>
        <p:nvSpPr>
          <p:cNvPr id="15" name="Text 8"/>
          <p:cNvSpPr txBox="1"/>
          <p:nvPr/>
        </p:nvSpPr>
        <p:spPr>
          <a:xfrm>
            <a:off x="646839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в горах наблюдают климат, снег, ледники и состояние атмосферы. Высокие районы помогают учёным лучше понимать изменения погоды и процессы, происходящие в природе.
</a:t>
            </a:r>
            <a:endParaRPr lang="en-US" sz="1180" dirty="0"/>
          </a:p>
        </p:txBody>
      </p:sp>
      <p:sp>
        <p:nvSpPr>
          <p:cNvPr id="16" name="Text 9"/>
          <p:cNvSpPr txBox="1"/>
          <p:nvPr/>
        </p:nvSpPr>
        <p:spPr>
          <a:xfrm>
            <a:off x="646840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на вершинах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беречь горные экосистемы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1216475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леса, луга и ледники питают реки, которыми пользуются города, сёла и сельское хозяйство. Если нарушить природный баланс, ухудшается качество и уменьшается количество воды.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460150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склоны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 почвы помогают удерживать склоны, замедляют сход осыпей и уменьшают риск эрозии. Вырубка растительности делает горные территории более уязвимыми для оползней и паводков.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5460150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и 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Заповедники, национальные парки и осторожный туризм снижают нагрузку на природу. Важно не оставлять мусор, не разрушать тропы и соблюдать ограничения в охраняемых зонах.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1216475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виды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горах живут растения и животные, приспособленные к холоду, высоте и каменистым склонам. Многие из них встречаются только в отдельных районах и легко исчезают при разрушении среды.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452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 — важная часть природы Земли
</a:t>
            </a:r>
            <a:pPr algn="ctr" indent="0" marL="0">
              <a:lnSpc>
                <a:spcPct val="100000"/>
              </a:lnSpc>
              <a:buNone/>
            </a:pPr>
            <a:r>
              <a:rPr lang="en-US" sz="178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8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системы меняют климат, питают реки, дают ресурсы и место для жизни людей. Их нужно изучать и беречь, чтобы сохранить природу, безопасность и будущее горных районов.
</a:t>
            </a:r>
            <a:endParaRPr lang="en-US" sz="445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2026-06-02T17:59:21Z</dcterms:created>
  <dcterms:modified xsi:type="dcterms:W3CDTF">2026-06-02T17:59:21Z</dcterms:modified>
</cp:coreProperties>
</file>