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собираются в законченную мысль.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говорим, читаем и пишем предложениями каждый день. Они помогают задавать вопросы, сообщать новости, просить о помощи и делиться чувствами. Без предложений речь была бы похожа на разбросанные кусочки пазла.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рядом с нами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предложении — законченная мысль. Когда мы слышим: «Наступила весна», сразу понятно, о чём говорится, и сообщение звучит целым и ясным.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стоят рядом, но не связаны по смыслу, предложения не получается. Набор слов должен сообщать что-то понятное, а не просто лежать в строке как кучка деталей.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можно прочитать или произнести так, чтобы слушатель сразу понял смысл. Именно поэтому одно удачное предложение часто говорит больше, чем длинный набор отдельных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предложения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предложение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признак или действие. А предложение не просто называет, а сообщает мысль: что произошло, кто действует или каким является предмет.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слова иногда хватает для короткого ответа, но предложение точнее и яснее. В нём слова дружат между собой и помогают понять смысл без догадок.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37821"/>
            <a:ext cx="391500" cy="3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и что делает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можно найти того, о ком идёт речь. Это может быть человек, животное, предмет или даже явление природы. Так мы понимаем, кто главный герой сообщения.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ком говорится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показывает, что делает предмет или кто действует. В словах «спит», «играют», «летят» сразу видно движение, поэтому предложение становится живым и понятным.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и тот, о ком говорят, и действие, предложение звучит полнее. Даже короткая фраза может стать ясным сообщением, если слова подобраны правильно.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мысль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простое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мысль превращается в понятное предложение.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помогает узнать что-то новое. В конце такого предложения слышится вопрос, а в записи стоит вопросительный знак: «Сегодня идёт дождь?»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 предложение сообщает о событии или факте. Оно отвечает на вопрос: что происходит? Например: «Сегодня идёт дождь».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 предложение выражает просьбу, совет или приказ. Оно побуждает к действию: «Закрой окно». Иногда оно звучит мягко, а иногда — очень строго.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задаём вопрос, голос в конце обычно немного поднимается. Так слушатель сразу понимает: надо ответить. Вопрос звучит как приглашение к разговору.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вопрос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звучит по-особому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читается мягко и спокойно, а восклицание — ярко и громко. Короткое «Ура!» без труда передаёт радость, будто прыгает само.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восклицание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206" y="1205853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7581" y="1205853"/>
            <a:ext cx="67688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конце предложения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 конце спокойного сообщения. Она показывает, что мысль закончилась, и помогает читателю спокойно перейти к следующему предложению.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ставят в конце вопроса. Он сразу подсказывает, что нужно не просто читать, а задуматься и ответить на вопрос.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чувство, радость, удивление или просьбу. Он делает предложение более эмоциональным и заметным, как маленький флажок.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начало предложения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новая мысль, с неё и начинается предложение. Это помогает не смешивать разные сообщения в один длинный ряд.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Новая мысль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предложения пишется с большой буквы. Так сразу видно, где начинается новая фраза, даже если текст очень короткий.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Заглавная буква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точки, вопросительного и восклицательного знака следующее предложение снова начинается с заглавной буквы. Это правило помогает писать аккуратно и понятно.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Новый старт после знака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называет, о ком или о чём говорится в предложении. Оно помогает сразу понять, кто действует, кто находится в описании или о чём идёт речь.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предмет, или каким он является. Без него предложение звучит неполно, будто мысль остановилась на полпути.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вместе образуют основу предложения. Именно она несёт главное сообщение и делает высказывание понятным для читателя и слушателя.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Основa предложения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хор на рассвете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 дворе раздалось весёлое пение. В предложении «Птицы поют» основа очень короткая, но сразу ясно, что происходит. Два слова передают главное сообщение без лишних деталей.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стало светло и тихо. Предложение «Снег белый» тоже состоит из короткой основы, но она точно передаёт мысль. Иногда именно такие простые слова лучше всего показывают картину.
</a:t>
            </a:r>
            <a:endParaRPr lang="en-US" sz="1344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предложения на примерах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слова уточняют, где, когда и как происходит действие. Они отвечают на вопросы и помогают увидеть картину яснее, словно добавляют в предложение краски.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слова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слова часто называют место, время или способ действия. Без них мысль остаётся понятной, но выглядит очень короткой, как ответ без интересных подробностей.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второстепенные слова, предложение становится выразительным: «Маленький щенок громко лает во дворе». Сразу видно, кто, как и где действует.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рассказывать о признаке предмета: какой он, чей он, сколько их. Благодаря таким словам фраза становится точнее и звучит гораздо живее.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основу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помогает понять, где в предложении скрыта главная мысль и как выделить подлежащее и сказуемое.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4450" y="3148326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 и выразительно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предложение добавляет детали и делает картину живее. Например: «За окном тихо идёт осенний дождь». Оба варианта правильные, если мысль понятна.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270825" y="699026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передаёт мысль быстро и без лишних слов. Оно удобно, когда нужно сказать главное сразу, как в фразе: «Дождь идёт».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предложения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знакомит с темой и помогает читателю войти в текст. Оно словно открывает дверь в рассказ, а остальные предложения уже ведут дальше и показывают, что происходит потом.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предложения добавляют новые сведения и делают рассказ полнее. Они помогают не потерять смысл, поэтому текст звучит связно, как аккуратная дорожка из слов от начала к концу.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 точкой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предложение завершает мысль и даёт ощущение окончания. После него читатель понимает: рассказ закончился, а все части текста дружно поработали вместе.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забывают поставить заглавную букву в начале предложения. Тогда текст выглядит неаккуратно, будто он ещё не успел проснуться и собраться.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пропущенный знак в конце. Без точки, вопросительного или восклицательного знака предложение может звучать незавершённо и терять свой смысл.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слова стоят рядом, но не связаны по смыслу. Тогда мысль получается туманной. Лучше всегда спрашивать себя: понятно ли, о чём сказано?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проверок помогает понять, правильно ли написано предложение и не потерялась ли в нём мысль.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5713" y="1205853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предложения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уметь находить предложения, читать текст становится легче. Глаз быстрее замечает начало и конец мысли, а значит, читать вслух и про себя намного удобнее.
</a:t>
            </a:r>
            <a:endParaRPr lang="en-US" sz="1455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писать диктанты и списывать без путаницы. Когда видно, где начинается предложение и чем оно заканчивается, текст получается аккуратным и понятным.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пересказе нужно отделять одну мысль от другой. Умение видеть предложения помогает не забыть важные части текста и рассказать всё по порядку.
</a:t>
            </a:r>
            <a:endParaRPr lang="en-US" sz="1505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делают мысли ясными для других людей. Когда ученик умеет их находить и составлять, его ответ звучит чётко, спокойно и уверенно.
</a:t>
            </a:r>
            <a:endParaRPr lang="en-US" sz="15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просто и важно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нам выразить законченную мысль, начать её с большой буквы и завершить нужным знаком. Если научиться видеть основу и детали, писать станет намного легче и интереснее.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2026-05-22T00:09:18Z</dcterms:created>
  <dcterms:modified xsi:type="dcterms:W3CDTF">2026-05-22T00:09:18Z</dcterms:modified>
</cp:coreProperties>
</file>