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8E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01600" y="2139500"/>
            <a:ext cx="51927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Орлов. «Я рисую море» — стихотворение о мечте и воображении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1501600" y="3220059"/>
            <a:ext cx="50964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рисует море и слышит его шум в своём воображении.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249525" y="400375"/>
            <a:ext cx="24606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Орлов писал просто и ясно, поэтому его стихи легко понимать младшим школьникам. «Я рисую море» короткое, образное и очень хорошо подходит для чтения во 2 классе.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Орлов и его стихотворение для детей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 в стихотворении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звучит голос ребёнка-лирического героя. Он не рассказывает длинную историю, а делится своим настроением и тем, как видит мир вокруг.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смотрит на море как маленький художник. Для него рисунок — это не просто картинка, а способ придумать собственный морской мир на бумаге.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говорящий герой делает стихотворение тёплым и близким. Читатель легко узнаёт в нём детское желание мечтать, наблюдать и творить.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моря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воображении героя море складывается из синих и голубых оттенков. Они напоминают о прохладе воды, свежем воздухе и летнем свете. Картина получается спокойной и ясной.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простор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стихотворении не стоит на месте: оно дышит, шуршит, движется. Волны и горизонт создают ощущение ширины, свободы и живого пространства.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Синее, голубое, белое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из небольших, легко запоминающихся фрагментов. Поэтому его удобно читать вслух, не сбиваясь.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сразу вызывают образ моря. Читатель не отвлекается и лучше чувствует спокойное настроение текста.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делают стихотворение плавным и певучим. Оно звучит почти как тихая морская песенка.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звучит для читателя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25900"/>
            <a:ext cx="368100" cy="32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увидеть море в стихотворении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Синие и голубые оттенки помогают представить море свежим, глубоким и немного прохладным. Цвет сразу задаёт настроение всей картине.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неба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небо добавляет ощущение простора. От него морская картина кажется яркой, открытой и по-настоящему летней.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моря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образ помогает не только увидеть, но и услышать море. Благодаря ему стихотворение становится почти настоящим.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волн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делают море живым. Читатель словно замечает, как вода переливается и легко колышется у берега.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рисунку моря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последовательность, как впечатление превращается в творческий образ.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рисования хорошо знакома детям. Каждый может вспомнить, как на листе бумаги появлялись солнце, волны или кораблик, даже если сначала получалось смешно.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трудных событий и длинных объяснений. Зато есть понятные чувства: интерес, удивление и радость, когда изображение начинает оживать.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тексте простые и добрые. Море здесь не пугает, а зовёт мечтать, поэтому чтение вызывает доверие и улыбку.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легко связать с собственным опытом ребёнка. После чтения хочется самому попробовать нарисовать море — пусть даже очень маленькое, но своё.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близко второклассникам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Синие и голубые оттенки передают свежесть воды и ощущение широты. Они делают морскую картину спокойной, прохладной и очень светлой.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напоминает о пене волн и солнечном блеске. Вместе с синим он создаёт немного волшебное летнее настроение, будто море сейчас шепнёт что-то хорошее.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которые создают настроение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показано как способ мечтать. Ребёнок не просто выводит линии, а превращает своё впечатление в живой морской образ.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бумаги становится особым местом, где может жить море. Так обычный рисунок превращается в маленькое чудо, созданное воображением.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показывает: художником может быть каждый, кто умеет внимательно смотреть и фантазировать. Иногда для этого нужен только карандаш и хорошее настроение.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творчества в стихотворении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три чувства помогают увидеть море как радостное и доброе чудо, а не как что-то тревожное или далёкое.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оттенка настроения звучат в стихотворении: свет, спокойствие и мечта.
</a:t>
            </a:r>
            <a:endParaRPr lang="en-US" sz="126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тексту стихотворения В. Орлова «Я рисую море»
</a:t>
            </a:r>
            <a:endParaRPr lang="en-US" sz="816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день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море часто начинается с простых радостей: тёплого песка, брызг и ракушек в ладошке. В стихотворении этот знакомый мир становится ещё ярче. Он превращается в картину, которую можно не только увидеть, но и придумать.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Рисунок, который оживает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бумаге море не шумит само по себе, но герой стихотворения словно слышит его. Несколько линий, синие и голубые краски — и уже появляется берег, волны и простор. Так обычный рисунок становится похож на живую мечту.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 образ мечты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море можно увидеть летом, а поэтическое море живёт в воображении. Оно помогает ребёнку почувствовать свободу, свет и радость творчества. Поэтому в стихотворении море — не только место, но и настроение.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жизни ребёнка и в стихотворении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смысл стихотворения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помогает увидеть в тексте цвет, звук, движение и главное настроение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помогает ребёнку не просто смотреть, а создавать свой мир. На листе бумаги море появляется из мысли, чувства и желания увидеть красоту.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в стихотворении показывает, что творчество начинается с простого наблюдения. Стоит заметить цвет, шум и движение — и обычная картина становится живой.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напоминает: маленький художник может открыть большой мир, если умеет мечтать. Именно поэтому в тексте так много света, простора и радости.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тексте заметны повторы и короткие, ясные фразы. Они делают чтение плавным и помогают легко запомнить картину моря, будто она сама рисуется перед глазами.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Яркие эпитеты и простые образные выражения создают свежесть и движение. Благодаря им море кажется живым, а настроение стихотворения — спокойным, светлым и очень добрым.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4050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1069" y="1640500"/>
            <a:ext cx="266813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4950" y="1640500"/>
            <a:ext cx="426900" cy="426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5655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быстрым рисунком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похоже на набросок несколькими точными линиями. В нём нет лишних подробностей, зато сразу возникает ясная и красивая картина моря.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25475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детской игрой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только наблюдает, но и придумывает. Поэтому чтение напоминает игру, в которой фантазия работает так же легко, как карандаш в руке.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5940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летним днём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простор и свежие краски делают текст похожим на тёплый день у воды. От него остаётся ощущение свободы, радости и маленького чуда.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чем можно сравнить это стихотворение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всего запоминается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Прежде всего запоминается образ моря: цвет воды, линии волн и простор, который как будто зовёт за горизонт. Картина получается яркой и очень спокойной.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хорошо остаётся в памяти звучание текста. Он легко читается вслух, потому что фразы ясные, ритм мягкий, а слова будто перекатываются, как волны.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 чтения хочется самому взяться за карандаши и попробовать нарисовать море. Это значит, что стихотворение не только рассказывает, но и вдохновляет.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работать со стихотворением на уроке
</a:t>
            </a:r>
            <a:endParaRPr lang="en-US" sz="2351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маршрут соединяет чтение, наблюдение за языком текста, обсуждение и творческую работу.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оставляет светлое и спокойное впечатление. В нём море, лето и детская фантазия соединяются так, что обычный лист бумаги кажется окном в большой мир.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хочется не спорить с облаками, а просто взять карандаши и рисовать. Так текст мягко показывает: красота рядом, если смотреть на неё с воображением.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впечатление от стихотворения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В. Орлова важно для читателя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рисую море» учит замечать цвет, звук и красоту простых вещей. Оно развивает воображение, любовь к природе и желание творить свой яркий, удивительный мир.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2026-05-24T08:47:17Z</dcterms:created>
  <dcterms:modified xsi:type="dcterms:W3CDTF">2026-05-24T08:47:17Z</dcterms:modified>
</cp:coreProperties>
</file>