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показал человека в борьбе за достоинство.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жизнь, творчество, место в русской литературе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Горького: время перемен и испытаний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жил в годы крушения старого мира, революций и войн. Его собственная жизнь, полная труда и странствий, помогла ему увидеть силу и уязвимость простого человека.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Алексея Пешкова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марта 1868 года родился Алексей Пешков. Раннее детство прошло в городе, который позже станет важной частью его памяти и творчества.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 — рождение в Нижнем Новгороде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работал посудником, пекарем, грузчиком, чертёжником и переписчиком. Этот опыт дал ему знание жизни бедных людей изнутри.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работа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Учился он недолго, но очень рано пристрастился к книгам. Самообразование стало для него способом понять мир и вырваться из тяжёлых обстоятельств.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чтение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воспитывался в семье деда Каширина. Дом был полон тяжёлых конфликтов, и эти впечатления рано приучили его замечать семейные и человеческие драмы.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родителей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 жизни писателя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Горький помнил как место, где рядом существовали богатство и нужда. Ярмарка, купеческие дома и шумные улицы соседствовали с бедными кварталами, и это соседство он запоминал особенно остро.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ярмарки и контрастов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родного города позже вошли в произведения Горького в виде реалистических деталей. Исторический Нижний Новгород помог ему создать правдивую картину эпохи и показать человека в среде, где особенно заметны социальные различия.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ставшая литературой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Волги он видел пристани, перевозки, труд рабочих и грузчиков. Эти наблюдения помогли ему точно описывать городскую жизнь без украшений, с её усталостью, шумом и постоянным движением.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Пристани и рабочая жизнь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1892 году появились первые публикации Горького в газете «Кавказ». Так начался его путь в литературе, где сразу заметны смелость, энергия и интерес к необычным судьбам.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«Горький» связан с горькой правдой жизни, которую он хорошо знал по собственному опыту. Он не хотел скрывать трудные стороны мира и писал о них прямо.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 и выбор псевдонима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особенно заметны сильные характеры, стремление к свободе и уважение к внутренней независимости человека. Эти черты стали важной основой всего его творчества.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«Макар Чудра» звучит тема свободной, гордой личности, которая не желает подчиняться обычным правилам. Горький показывает человека, для которого независимость важнее спокойной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 соединяет легенду и жизненные наблюдения. В центре произведения — выбор между эгоизмом, подвигом и памятью о тех, кто жил ярко и смело.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рассказы: люди «дна» и романтика свободы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заметно соединение реализма и романтики. Горького интересуют не только бедность и труд, но и вопрос: как сохранить свободу и достоинство в тяжёлых условиях?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«Челкаше» писатель изображает людей, стоящих на грани закона и общества. Их характеры раскрываются через поступки, а не через красивые слова, поэтому рассказ звучит особенно остро.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Горького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тесно связаны между собой и часто переходят одна в другую в пределах одного произведения.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достоинство человека и социальная несправедливость: именно вокруг них строится большинство конфликтов.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анализ произведений Максима Горького по школьной программе; без точных статистических данных.
</a:t>
            </a:r>
            <a:endParaRPr lang="en-US" sz="11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дне»: центральное произведение о человеке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пьесы происходит в ночлежке, где собрались люди, потерявшие устойчивое положение в жизни. Такая обстановка позволяет Горькому показать предельную человеческую нужду и внутренние конфликты.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ставит вопрос, что важнее в тяжёлой ситуации: суровая правда или поддержка, помогающая не сломаться. Именно поэтому пьеса остаётся одной из самых обсуждаемых в школе.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спорят о правде, надежде, жалости и смысле существования. В пьесе особенно важно не внешнее действие, а разговоры, которые раскрывают характеры и взгляды на жизнь.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и Сатин: два взгляда на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говорит мягко, утешает и старается облегчить чужую боль. Он верит, что доброе слово может поддержать человека, даже если реальность остаётся тяжёлой и несправедливой.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утверждает внутреннюю ценность личности и говорит о гордости человека. Его позиция звучит резко и философски, поэтому спор между героями превращается в размышление о правде, сострадании и человеческом достоинстве.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революционная эпоха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жил в эпоху, когда старая имперская Россия быстро менялась. Революции, война и общественные потрясения сделали его литературу особенно острой и напряжённой.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Горького герой не мирится с бедностью, бесправием и унижением. Он стремится к свободе, достойной жизни и уважению к себе.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против унижения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1905 года его тексты стали ещё более направленными на общественные вопросы. Горький всё чаще обращался к темам выбора, ответственности и борьбы за человеческое право на будущее.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социальная позиция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общался с людьми, которые думали о переустройстве общества и искали новые пути развития. Это усилило его интерес к социальной справедливости и судьбе простого человека.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общественной среде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Максима Горького: основные этапы жизни
</a:t>
            </a:r>
            <a:endParaRPr lang="en-US" sz="245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Алексея Максимовича Пешкова (1868–1936) и его основным литературным этапам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«Мать» показано, как тихая и запуганная Ниловна постепенно начинает по-новому смотреть на мир под влиянием сына Павла и его убеждений.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 и тема пробуждения личности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героини связан с пробуждением личности: внутреннее изменение ведёт её к участию в общей борьбе и к пониманию ценности человеческого достоинства.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подчёркивает, что человек становится сильнее, когда учится думать самостоятельно, делать выбор и брать ответственность не только за себя, но и за других.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Горького и их особенности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сравнить самые известные произведения писателя по году создания и ведущей теме.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тяготеют к романтике и свободе, а позднее в центре всё чаще оказываются социальные проблемы, взросление и внутренний выбор.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М. Горького; школьный курс литературы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 Горького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трилогии показывает мир бедности, семейных конфликтов и раннего знакомства мальчика с тяжёлой жизнью. Через испытания формируется наблюдательность будущего писателя.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«Детство»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учится различать жестокость и доброту, замечать несправедливость и сохранять внутреннюю стойкость. Эти впечатления становятся основой его характера и памяти.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жизни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часть рассказывает о работе, случайных заработках и встречах с разными людьми. Знания приходят не из школы, а из труда, опыта и постоянного движения.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людях»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трилогии связан с самообразованием и духовным взрослением. Герой понимает ценность книги, мысли и личной ответственности за собственную жизнь.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«Мои университеты»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у Горького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писатель по-новому показывает силу характера: от романтической смелости к более сложному взгляду на жизнь и общество.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образа героя идёт от свободолюбивого бунта к осознанному труду, ответственности и внутреннему взрослению.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Горького: 1890-е — 1910-е годы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возвращение и поздний период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1921 года Горький жил за границей, главным образом в Италии, продолжая писать и следить за событиями в России.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умер 18 июня 1936 года, оставив большое и разнообразное литературное наследие.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писатель чаще обращался к воспоминаниям, прошлому опыту и размышлениям о роли автора в обществе.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1932 году он вернулся в СССР и был воспринят как крупная фигура советской культуры и литературы.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театр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«На дне» зритель видит тесное и мрачное пространство ночлежки, где каждый герой живёт на пределе сил. Именно эта сильная театральная картина сделала пьесу особенно выразительной и запоминающейся для сцены.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Ночлежка, которая стала сценой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Горького ставили в России и за её пределами, потому что в них есть острые споры, живые характеры и напряжённые диалоги. Московский Художественный театр помог его пьесам стать важной частью театральной культуры.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пьесы Горького увидели на большой сцене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в датах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показывают, как жизненный путь писателя связан с его литературными произведениями и исторической эпохой.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 тесно связана с творчеством: важные книги появлялись на фоне ключевых поворотов его судьбы и эпохи.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Горького и история его произведений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говорят о вещах, которые понятны подросткам: о бедности, несправедливости, выборе и желании сохранить уважение к себе.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Горького часто спорят о правде и надежде, поэтому чтение его текстов учит вдумчиво обсуждать сложные жизненные вопросы.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Горький важен для школьного изучения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Горького помогают увидеть, что характер, достоинство и сострадание важны не только в литературе, но и в реальной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людей, которые не хотят мириться с унижением и стараются изменить свою судьбу собственными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соединил личный опыт, социальную тему и интерес к сильной личности, поэтому его книги и сегодня помогают понимать людей, историю и ценность человеческого достоинства.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— писатель силы, правды и человеческого достоинства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2026-05-22T23:30:25Z</dcterms:created>
  <dcterms:modified xsi:type="dcterms:W3CDTF">2026-05-22T23:30:25Z</dcterms:modified>
</cp:coreProperties>
</file>