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Environment: ключевая тема урока английского языка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people and the environment shape each other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594" y="440187"/>
            <a:ext cx="4083937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human environment важна сегодня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городе, школе, транспорте и экологии на современном английском. Она развивает аргументацию, vocabulary и умение обсуждать реальные проблемы, с которыми подростки сталкиваются каждый день.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environment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базовые существительные: environment, surroundings, pollution, waste, recycling, climate, ecosystem. Они помогают точно описывать природу, город и последствия человеческой деятельности.
</a:t>
            </a:r>
            <a:endParaRPr lang="en-US" sz="1190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используйте urban area, rural area, greenery, public transport, renewable energy, carbon footprint. Эти слова позволяют говорить о разных пространствах и образе жизни.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нужны слова crowded, polluted, clean, noisy, safe, eco-friendly, harmful, renewable, efficient. Они делают описание среды более точным и выразительным.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особенно полезны collocations: reduce waste, protect nature, save energy, fight climate change, improve air quality, sort rubbish, use public transport.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Human Environment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смысловые поля чаще всего нужны для описания темы в речи и чтении.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сбалансированно тема раскрывается через природу, город и практические решения.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outline presentation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глазами подростка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подросток видит не просто улицу, а целую систему: остановки, пешеходные переходы, шум машин и поток людей. Если рядом есть деревья и удобные тротуары, дорога ощущается спокойнее и безопаснее.
</a:t>
            </a:r>
            <a:endParaRPr lang="en-US" sz="1145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районе есть зелёные зоны, чистый воздух и места для прогулок. В другом — плотный трафик, смог и постоянный шум, из-за которых даже короткая прогулка становится утомительной.
</a:t>
            </a:r>
            <a:endParaRPr lang="en-US" sz="1145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повседневный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городская среда — это не только здания, но и качество жизни: освещение, транспорт, public services и доступ к паркам. Именно они определяют, насколько комфортным кажется район.
</a:t>
            </a:r>
            <a:endParaRPr lang="en-US" sz="11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в год связано с загрязнением воздуха.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что экологические проблемы напрямую затрагивают здоровье людей, а не только природу.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 — причина — последствия — possible solution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экологической проблемой, её источником, последствиями и способом решения.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экологических проблем связано с повседневной деятельностью и может быть уменьшено через личные и общественные меры.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outline presentation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Cause and effect chain: human activity and environment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 материалам lesson outline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5029" y="3190137"/>
            <a:ext cx="278775" cy="371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phrases for discussion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 that… и In my opinion… помогают сразу обозначить позицию и звучать уверенно в ответе на экологическую тему.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проблему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major problem is… и This affects people because… подходят для анализа причин и последствий без лишней сложности.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solution would be… и We can reduce the damage by… помогают перейти от описания проблемы к практическим действиям.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Firstly, moreover, however, therefore и for example делают ответ логичным, а доказательство — более убедительным и связным.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spaces and their role in city life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деревья уменьшают нагрев городской среды, создавая тень и смягчая эффект плотной застройки. Это особенно важно летом, когда асфальт и здания быстро накапливают тепло.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перегрева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частично поглощают шум и улучшают визуальный облик района. Даже небольшой сквер может сделать улицу спокойнее, а прогулку — более комфортной.
</a:t>
            </a:r>
            <a:endParaRPr lang="en-US" sz="994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 чище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домом поддерживает mental health, помогает гулять, заниматься спортом и встречаться с друзьями. Такие места делают город не только функциональным, но и удобным для жизни.
</a:t>
            </a:r>
            <a:endParaRPr lang="en-US" sz="936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urban planning включает greenery, shade, fresh air и public space. Тогда зелёные зоны становятся частью повседневной среды, а не просто украшением города.
</a:t>
            </a:r>
            <a:endParaRPr lang="en-US" sz="1038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urban planning
</a:t>
            </a:r>
            <a:endParaRPr lang="en-US" sz="11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Ways to make daily life more sustainable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диаграмма помогает сравнить привычки по их практической пользе и обсуждать, какие действия дают самый заметный экологический эффект в повседневной жизни.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потенциал обычно связан с транспортом и энергосбережением; остальные привычки дополняют общий результат и работают особенно эффективно в комплексе.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sustainable development; относительная оценка для обсуждения в классе.
</a:t>
            </a:r>
            <a:endParaRPr lang="en-US" sz="5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974" y="1311375"/>
            <a:ext cx="6348052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environment at school and at home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освещении, воздухе и шуме заметно улучшают здоровье, концентрацию и учебные результаты.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физическая среда влияет на самочувствие, внимание и результативность учёбы.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среды по теме Human Environment.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Inequality in environmental conditions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и промышленных районах чаще встречаются загруженные дороги, меньше зелени и более старое жильё. Это усиливает шум, ухудшает воздух и делает повседневную жизнь менее комфортной.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безопасное жильё, качественная медицина и удобный транспорт распределены не одинаково. Из-за этого экологические проблемы превращаются ещё и в социальные различия.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учёбу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среда отражается на здоровье, сне и внимании, а значит, влияет на школьные результаты. Учащимся в таких условиях труднее сохранять стабильную успеваемость и мотивацию.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что защита природы связана с правами человека. Говоря об environmental justice, старшеклассники обсуждают не только экологию, но и fairness в обществе.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 and human environment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этих показателей заметнее всего проявляется в городах, где жара усиливается из-за плотной застройки, а инфраструктура быстрее испытывает нагрузку.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уже затрагивают транспорт, жильё и здоровье; это не абстрактная тема, а часть повседневной городской жизни.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наблюдаемых климатических тенденций по материалам IPCC и ВМО.
</a:t>
            </a:r>
            <a:endParaRPr lang="en-US" sz="7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и правила защищают среду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внедряются решения, которые уменьшают загрязнение: очистка воды, фильтры для воздуха, энергоэффективные здания, возобновляемая энергия и более удобный общественный транспорт.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действуют нормы: стандарты выбросов, городское планирование, экологическое просвещение и публичные кампании. Они делают технологические решения обязательными и устойчивыми.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 — изменение поведения людей. Когда правила и инфраструктура уже работают, сортировка отходов, экономия ресурсов и ответственное потребление дают долгосрочный эффект.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осознания проблемы к реальному результату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экологические решения проходят путь от анализа проблемы до изменений в семье, школе, городе и на уровне государства.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удобно делать зелёным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без машин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стоят деревья, скамейки и площадка для отдыха, а парковка вынесена на край квартала. Дети могут играть безопасно, взрослые — отдыхать, а жители меньше слышат шум двигателя. Пространство становится дружелюбным для всех возрастов.
</a:t>
            </a:r>
            <a:endParaRPr lang="en-US" sz="1041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улица у дома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дороги высажены деревья, есть пешеходный переход, аккуратные остановки и разделённые зоны для пешеходов и велосипедистов. Улица выглядит современно и аккуратно, а зелёные насаждения делают её прохладнее, тише и приятнее для прогулок.
</a:t>
            </a:r>
            <a:endParaRPr lang="en-US" sz="1041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вместо пробок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главной улице идёт трамвай, рядом — велодорожка и широкие тротуары. Машин меньше, воздух чище, а движение становится спокойнее и предсказуемее. Такой городской сценарий показывает, что экологичный транспорт может быть ещё и самым удобным для ежедневных поездок.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rights and responsibilities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экологические права с их нарушениями и способами защиты в обществе.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 — часть прав человека: её обеспечивают законы, контроль, открытая информация и участие общества.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environmental rights and civic participation.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can do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простых действий: выключать свет, экономить воду, печатать только нужное и использовать вещи повторно. Такие привычки легко измерить и поддерживать ежедневно.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12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 пластика, сортировка мусора и использование многоразовой бутылки уменьшают объём отходов. Эти шаги особенно полезны в школе, где многие действия повторяются каждый день.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устойчивый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велосипед и общественный транспорт снижают выбросы и делают городскую среду тише. Для подростков это ещё и способ показать личную ответственность без больших затрат.
</a:t>
            </a:r>
            <a:endParaRPr lang="en-US" sz="1024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Влиять на окружающих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эко-клубах, посадке деревьев и уборках формирует школьную культуру. Когда подростки действуют вместе, их решения начинают менять привычки семьи, класса и всего сообщества.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and environment: one shared future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среды, а среда зависит от человеческих решений. Поэтому устойчивое будущее строится на знаниях, ответственности и совместных действиях — от личных привычек до городских и государственных мер.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2026-05-31T14:50:28Z</dcterms:created>
  <dcterms:modified xsi:type="dcterms:W3CDTF">2026-05-31T14:50:28Z</dcterms:modified>
</cp:coreProperties>
</file>