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Морфемика и словообразование: из чего состоит слово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 устроено слово и как появляются новые слова.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 составу помогает понимать смысл слов, точнее писать орфограммы и находить проверочные формы. Эта тема развивает словарный запас и делает чтение более осознанным и внимательным к деталям языка.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знать состав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0220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главное общее значение родственных слов. Именно по нему слова объединяются в одну семью: он показывает, о чём идёт речь, даже если слова звучат по-разному.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220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22915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 — это часть слова без окончания. В ней сохраняется основное лексическое значение, а при разборе она помогает увидеть, что именно меняется в слове, а что остаётся неизменным.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22915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108938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 добавляет новое значение: направление, приближение, удаление или повтор. Благодаря ей из знакомого слова часто получается новое, более точное по смыслу.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08938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815675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находится после корня и помогает образовывать новые слова. Он может назвать лицо, предмет, качество или придать слову уменьшительный оттенок, как в словах домик и смелость.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15675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522413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изменяется и помогает словам связываться в предложении. По нему можно определить число, падеж, род или лицо: лес, леса, лесу — это формы одного слова.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22413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4218" y="1145300"/>
            <a:ext cx="541566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слова выполняет свою функцию и работает вместе с другими морфемами.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видно: корень объединяет слова, приставка и суффикс их образуют, а окончание служит грамматической связи.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«Морфемика. Словообразование»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Морфемы и их роль в слове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ищут не по внешнему сходству, а по общему значению слов. Вода, водный, подводный и водичка связаны смыслом, поэтому у них один корень.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звучания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представлять родственные слова как дерево: в центре находится корень, а на ветвях располагаются однокоренные слова с разными приставками и суффиксами.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слов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слова только похоже звучат, это ещё не родство. Гора и горе, луг и луч не образуют одну семью слов, потому что их значения и происхождение различны.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родства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корень в родственных словах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перепутать морфемы и проверить значение каждой части.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слова по составу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гнезде видны разные способы уточнения смысла: признак, лицо, место и уменьшительность. Все слова сохраняют общую связь с корнем.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может стать основой для целой семьи слов, если к нему добавлять приставки и суффиксы.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из школьного материала по теме «лес»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слово даёт целую группу новых слов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книга, книги, книгой показывают, как одна основа соединяется с разными окончаниями. Благодаря этому слово остаётся тем же, но форма меняется.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Изменяемые слова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 кино, метро, пальто окончания нет, потому что они не изменяются. В таких случаях основа совпадает со словом целиком.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Неизменяемые слова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включает часть слова без окончания и хранит его основное лексическое значение. Именно поэтому по ней можно узнать слово даже после изменения формы.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 основу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сообщает грамматические признаки: число, падеж, род или лицо. Оно меняется, когда слово ставится в разные формы: лес, леса, лесу.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окончание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и окончание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приставка иногда полностью меняет смысл слова: ехать превращается в приехать, уехать или переехать.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морфемике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изменить направление или характер действия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часто работают вместе: слово может измениться не только по форме, но и по значению и части речи.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чаще всего встречаются приставки и суффиксы, потому что они активно создают новые слова.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подборка примеров по теме «Словообразование»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словообразования в русском языке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могут образовывать слова со значением признака: смелость, белизна, красота. Они показывают не предмет, а качество, поэтому помогают точнее передавать смысл и строить новые слова от одного корня.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и качество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суффиксу часто можно определить, к какой части речи относится слово: лесной — прилагательное, лесник — существительное. Поэтому суффикс не только добавляет смысл, но и помогает грамотно разбирать слово.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сделать слово более маленьким или более тёплым по тону: домик, котёнок, сестричка. При этом основное значение сохраняется, а оттенок становится мягче и выразительнее.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и ласковость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суффиксы называют человека по его занятию или роли: учитель, писатель, лесник. Такие слова связаны с действием или предметом, от которого они образованы, и легко узнаются по общей основе.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лица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 оттенки значения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как одна модель повторяется в разных словах и помогает образовывать новые названия.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таких моделях используется суффикс: он помогает создавать слова разных частей речи и с новым значением.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словообразовательные модели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друг — дружить буква в корне меняется, но смысл связи сохраняется. Такие слова легко узнать как родственные: они говорят о близости, общении и одном общем значении.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 — дружить: корень остаётся узнаваемым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снег — снежок показывает, что в корне могут чередоваться буквы, когда слово образует новое значение. Снег остаётся снегом, а снежок обозначает тот же предмет, но в уменьшенной форме.
</a:t>
            </a:r>
            <a:endParaRPr lang="en-US" sz="1152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 — снежок: одно значение, разные формы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рука и ручной корень выглядит по-разному, однако оба слова связаны с одной и той же частью тела. Изменение букв не мешает увидеть общее происхождение и смысловую связь.
</a:t>
            </a:r>
            <a:endParaRPr lang="en-US" sz="1152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 — ручной: звучание меняется, смысл нет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корень в родственных словах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проверке слитного и раздельного написания, а также на возможности вставить слово между предлогом и существительным.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приставку от предлога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7047" y="1518270"/>
            <a:ext cx="439200" cy="3513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 ещё не делает слова родственными. Например, лук-овощ и лук-оружие выглядят одинаково, но имеют разное значение, разное происхождение и не образуют одну семью слов.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не только на форму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важно задавать вопрос не только о звуках, но и о значении. Если слова совпадают внешне, но не связаны смыслом, их нельзя считать однокоренными даже при одинаковом написании.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происхождение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объединяет общий корень и общий смысл: лес, лесной, лесник, перелесок. Их можно связать одной темой, поэтому они действительно принадлежат к одной словообразовательной группе.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по смыслу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и родственные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особенно полезен, когда слово кажется знакомым, но вызывает сомнение при письме и выборе проверки.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состав слова, ученик быстрее находит проверочные формы и точнее определяет орфограмму, а значит, делает меньше ошибок.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типичным орфографическим затруднениям в школьном курсе русского языка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Морфемы помогают правильно писать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гнезда стоит слово, от которого всё начинается. Оно задаёт общий смысл и помогает увидеть, как вокруг него выстраиваются новые слова с близким значением.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слово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помогает быстрее находить корень и понимать, как слово образовано. Когда ученик видит несколько родственных слов рядом, ему легче отличить общую часть от случайного сходства.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разбора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одного корня появляются слова, которые называют предметы, признаки и действия: свет, светлый, светить. Так язык расширяет возможности описания мира без потери смысловой связи.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названия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производные слова объединяются не только корнем, но и темой. Поэтому словообразовательное гнездо удобно для запоминания: оно показывает, какие слова действительно связаны между собой.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семья слов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Словообразовательное гнездо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какие затруднения встречаются чаще всего и чем их лучше проверять.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при разборе — значение слова, его формы и подбор родственных слов; без этого легко ошибиться в любой морфеме.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морфемики и словообразования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незнакомое слово часто можно понять по его частям. Если увидеть основу и приставку или суффикс, легче догадаться, что обозначает новое понятие и как оно связано с другими словами.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остаётся прозрачным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слов показывает, что русский язык не стоит на месте. Он постоянно пополняется, но делает это по своим внутренним правилам, а не случайно.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развивается живо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быстро откликается на новые реалии: онлайн-урок, видеоблог, подкаст. Такие слова возникают, когда нужно назвать новые предметы, действия или формы общения.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появляются постоянно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образования современных слов используются те же приёмы, что и в учебных примерах: приставки, суффиксы и сложение основ. Законы языка остаются теми же, меняется только словарь.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знакомые способы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в современной речи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Морфемика и словообразование: главное, что нужно запомнить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Морфемы помогают увидеть строение слова, понять его смысл и правильно писать. Корень связывает родственные слова, а приставки и суффиксы создают новые названия и оттенки значения.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2026-05-28T07:02:28Z</dcterms:created>
  <dcterms:modified xsi:type="dcterms:W3CDTF">2026-05-28T07:02:28Z</dcterms:modified>
</cp:coreProperties>
</file>