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jpe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Предшественники дарвинизма: как возникла эволюционная идея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пришла к мысли об изменяемости живой природы?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XVIII–XIX веков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биологии, геологии, палеонтологии и анатомии накопило факты, которые всё труднее было объяснять идеей неизменности видов. Работы Линнея, Бюффона, Ламарка, Кювье, Гумбольдта и Лайеля подготовили почву для дарвинизма, хотя сами его не создали.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представления об изменчивости живого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344100" y="753225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и Эмпедокл уже допускали естественное происхождение живых форм. Их идеи не были научной теорией, но показали, что природу можно объяснять без обращения к чуду.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344100" y="446199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догадки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44100" y="4296488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размышления ещё не объясняли механизм изменений, но они сохранили сам вопрос об изменчивости. Именно этот вопрос позже стал центральным для эволюционной биологии.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44100" y="3989462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науке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44100" y="3410673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наблюдений становилось ясно, что живой мир разнообразен и не всегда укладывается в старые схемы. Это постепенно подводило учёных к идее исторического развития природы.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344100" y="3103646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сомнений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344100" y="2524857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господствовало убеждение, что виды сотворены раз и навсегда. Однако вопросы о происхождении организмов не исчезли и продолжали обсуждаться в философии и натурфилософии.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344100" y="2217831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неизменность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344100" y="1639041"/>
            <a:ext cx="53451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предложил упорядочить организмы по степени сложности. Эта схема закрепила представление о постепенном восхождении от простого к сложному и долго влияла на европейскую мысль.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344100" y="1332015"/>
            <a:ext cx="52665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«Лестница существ»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предшественники дарвинизма и их вклад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учёные по-разному подводили науку к эволюционному взгляду на природу.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Совокупный вклад этих учёных разрушил представление о полной неизменности природы и сделал эволюционный подход научно возможным.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биологии, геологии и палеонтологии.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научная классификация организмов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ввёл биноминальную номенклатуру: каждый вид получил два латинских слова — название рода и вида. Это сделало научные названия едиными и удобными для сравнения.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название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Линнеевская система ещё не объясняла происхождение видов, но научила видеть связи между ними. Именно сравнительный подход подготовил почву для последующих эволюционных идей.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эволюции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Линней считал виды неизменными, его классификация показала, что у разных организмов есть глубокое морфологическое сходство. Позже это стало важным аргументом в пользу родства видов.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описал тысячи растений и животных, выстроив их в иерархическую систему. Благодаря этому биологи получили общий язык для систематизации и обсуждения разнообразия организмов.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живом мире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Жорж-Луи Бюффон: изменяемость организмов под влиянием среды
</a:t>
            </a:r>
            <a:endParaRPr lang="en-US" sz="2009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«Естественной истории» Бюффон опирался на огромное число наблюдений и описаний. Он стремился понять природу как изменчивую систему, а не как набор раз и навсегда заданных форм.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природы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Бюффон сомневался в абсолютной неизменности видов и допускал их происхождение от более древних форм. Это уже приближало объяснение природы к историческому, а не только описательному подходу.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считал, что климат, пища и образ жизни способны заметно менять организмы. Так в науку входила мысль о влиянии условий существования на строение живых существ.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также предполагал, что Земля намного древнее, чем следовало из библейской хронологии. Такой вывод усиливал представление о длительном и постепенном развитии живой природы.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возраст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 первая цельная эволюционная теория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«Философии зоологии» Ламарк впервые предложил последовательную теорию эволюции. Он попытался не просто описать изменчивость живого, а объяснить её единым законом.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1809 года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полагал, что живые существа постепенно усложняются. По его мнению, развитие природы идёт от простых форм к более сложным, а изменения среды запускают новые потребности.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организмов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главных положений ламаркизма было влияние частого использования органов на их развитие, а неупражнение, напротив, приводило к ослаблению и постепенному уменьшению.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органов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считал, что приобретённые изменения передаются потомству. Классическим примером стала длинная шея жирафа, якобы сформировавшаяся из-за постоянного вытягивания к листьям.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Ламаркизм как механизм изменений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ламарковского объяснения эволюции через прямое воздействие среды и наследование приобретённых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Кювье: вымирание видов и катастрофы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Кювье основал сравнительную анатомию и показал, что строение органов помогает восстанавливать облик давно исчезнувших животных. Это сделало ископаемые находки полноценным объектом науки.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отказ от эволюции, Кювье дал науке важнейшее доказательство: виды могут исчезать навсегда. Это резко изменило представление о стабильности живого мира.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объяснял смену фаун крупными катастрофами, после которых одни виды исчезали, а другие появлялись. Он не принимал идею постепенного эволюционного превращения.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Катастрофизм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Исследуя мамонтов и мастодонтов, Кювье доказал, что многие ископаемые формы отсутствуют в современной природе. Тем самым он убедительно подтвердил сам факт вымирания видов.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вымирания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находки и рост знаний о древней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 точную статистику, а общий исторический тренд: по мере раскопок и описаний древние формы становились всё заметнее для науки.
</a:t>
            </a:r>
            <a:endParaRPr lang="en-US" sz="142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известных ископаемых укреплял мысль о смене фаун и делал идею неизменности видов всё менее убедительной.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визуализация по материалам палеонтологии XVIII–XIX веков.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фон Гумбольдт: природа в пространстве
</a:t>
            </a:r>
            <a:endParaRPr lang="en-US" sz="2508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естественная лаборатория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путешествий по Южной Америке Гумбольдт увидел, что с подъёмом в Анды меняются температура, влажность и состав растительности. Один склон напоминал несколько природных зон, расположенных друг над другом, и это наглядно показывало связь живого со средой.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где читается климат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Гумбольдта связали распространение растений и животных с широтой, высотой над уровнем моря и особенностями климата. Для науки это было важно: место обитания перестало быть просто фоном и стало фактором, объясняющим разнообразие живых форм.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вместо случайности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Гумбольдт показал, что природа подчиняется закономерностям, а не набору случайных совпадений. Его экспедиции стали аргументом в пользу идеи, что организмы тесно зависят от условий среды и по-разному отвечают на изменения природных факторов.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показал: именно огромные временные промежутки делают заметными действие эрозии, осадконакопления и вулканизма.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нужны, чтобы медленные процессы успели изменить облик Земли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Ч. Лайель, «Основы геологии» (1830–1833)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процессы как аргумент в пользу древности Земли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современными геологическими процессами помогли понять, что поверхность Земли меняется очень долго и последовательно.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действуют медленно, но накопленный эффект огромен; значит, Земля значительно древнее, чем предполагали ранние хронологии.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Ч. Лайель; данные геологии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искусственный отбор подготовил идею естественного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наблюдений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стал понятной моделью для науки: если человек способен изменять признаки организмов, значит, похожий отбор может действовать и без участия человека — в природе.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животных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выводили собак, голубей и других домашних животных с нужными признаками. Это наглядно показывало, что наследуемые свойства можно целенаправленно усиливать за сравнительно короткое время.
</a:t>
            </a:r>
            <a:endParaRPr lang="en-US" sz="107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Мыслительный мост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объясняла происхождение всех видов, но помогала представить, как небольшие наследуемые изменения накапливаются и ведут к появлению заметных различий между формами.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растений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земледелии и садоводстве люди получали новые сорта зерновых, овощей и плодовых культур. Отбор лучших особей менял урожайность, вкус, размер и устойчивость растений к условиям выращивания.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почва для дарвинизма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данные из биологии, геологии и палеонтологии постепенно привели к эволюционной теории.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ограничения ранних эволюционных идей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Бюффон и Ламарк впервые убедительно поставили вопрос о том, что виды не полностью неизменны. Это разрушало старое представление о застывшей природе и открывало путь историческому взгляду на живой мир.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признана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слабость ранних теорий заключалась в отсутствии надёжного объяснения наследования полезных изменений. Поэтому многие идеи описывали изменения, но не могли показать, как именно они закрепляются в поколениях.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механизма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Гумбольдт связал распределение организмов с климатом, высотой и широтой. Это помогло понять, что живые формы не существуют отдельно от условий среды, а приспосабливаются к ним.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 установлена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показал, что медленные геологические процессы за огромные промежутки времени способны менять Землю. Без такого масштаба эволюция выглядела бы слишком медленной, чтобы объяснить разнообразие организмов.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стало достаточно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Кювье доказал, что ископаемые формы действительно исчезали, а значит, история жизни включает утраты и смену фаун. Для науки это было сильным аргументом против идеи вечного неизменного состава природы.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стало фактом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предшественников оказались наиболее важными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 ранжирует учёных по «правильности», а показывает, какие элементы их трудов особенно пригодились для будущей эволюционной теории.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весомыми оказались идеи Ламарка и Лайеля: изменяемость организмов и огромный геологический масштаб сделали эволюцию объяснимой.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истории биологии и геологии XIX века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природы к объяснению её развития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Экспедиции, коллекции и раскопки принесли огромный материал о живых и вымерших организмах. Наука перестала опираться лишь на единичные наблюдения и получила широкую фактическую основу.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фактов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главным стало не только «что существует», но и «как это возникло». Именно такой поворот сделал возможной теорию естественного отбора.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вопрос науки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 палеонтология убедили исследователей, что Земля очень древняя, а её слои хранят последовательность прошлых эпох. Значит, жизнь тоже имеет длительную историю изменений.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Земли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 систематика показали сходство организмов, скрытое за внешними различиями. Это подтолкнуло учёных к мысли о родстве и возможной исторической связи между видами.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предшественников дарвинизма
</a:t>
            </a:r>
            <a:endParaRPr lang="en-US" sz="2378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Кювье убедил учёных, что исчезновение видов — реальное явление, а не ошибка наблюдения. Это стало важным шагом к признанию исторической смены живых форм.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вымирания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совокупности эти идеи подготовили почву для естественного отбора. Дарвин смог опереться на уже собранные факты, чтобы предложить единую и убедительную теорию происхождения видов.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Дарвина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дал язык описания видов, Бюффон и Ламарк поставили вопрос об изменчивости, а Гумбольдт показал зависимость организмов от среды. Вместе они расширили границы биологии.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живом мире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предоставил эволюции необходимое время: без древней Земли постепенные изменения выглядели бы невозможными. Его геология связала биологию с длительной историей планеты.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масштаб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исследования подорвали представление о полной неизменности природы. Живой мир начал пониматься как система, подверженная изменениям во времени, а не как раз и навсегда заданный набор форм.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старой картины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фактов к теории: путь к Дарвину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Предшественники дарвинизма не создали единой теории, но собрали ключевые факты о природе, показали её изменчивость и дали эволюции исторический масштаб, без которого дарвиновская идея не могла бы сложиться.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2026-06-01T19:59:21Z</dcterms:created>
  <dcterms:modified xsi:type="dcterms:W3CDTF">2026-06-01T19:59:21Z</dcterms:modified>
</cp:coreProperties>
</file>