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Любительская музыка: что это и почему она важна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нами: в школе, дома и в цифровой среде.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любительской музыкой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Любительская музыка рождается там, где важнее интерес и самовыражение, чем профессия и гонорар. Её создают школьные хоры, группы друзей, домашние исполнители и авторы песен, которые поют, играют и записывают музыку после уроков или работы.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любительского музицирования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звукозаписи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пение и игра на инструментах существовали задолго до появления микрофонов и сценических выступлений.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пластинки и кассеты сделали музыку доступнее, помогая людям учиться самостоятельно.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проводили музыкальные вечера, а в городах развивались хоры и любительские оркестры.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дома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творческие объединения расширили участие детей и подростков в музыкальной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развивается любительская музыка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в школе, доме культуры, библиотеке, во дворе и дома — там, где есть желание собраться, попробовать себя и поделиться песней с другими.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 этим местам добавился интернет: репетиции снимают на телефон, первые записи публикуют в соцсетях, а небольшие видео становятся началом музыкального опыта.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начинается музыкальный путь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первый опыт связан не со сценой, а с обычной средой, где удобно пробовать себя без давления.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дом дают самый доступный старт, а цифровые сервисы помогают продолжать занятия и показывать результат.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 учебной схемы, составлено по обобщённым признакам любительской музыкальной практики.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37" y="1242412"/>
            <a:ext cx="223425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39" y="1242412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78847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78847"/>
            <a:ext cx="311100" cy="24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любительской музыки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— самый доступный способ начать: можно исполнять любимые песни дома, в классе или в небольшом школьном коллективе, постепенно развивая слух, дикцию и чувство ансамбля.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и клавишные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часто выбирают для аккомпанемента: несколько аккордов уже позволяют собрать простую песню, а регулярные занятия быстро дают ощутимый результат.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и оркестры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музицирование учит слушать других, держать общую линию и отвечать за общий звучащий результат, а не только за свою партию.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и цифровые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нередко сочетают пение, текст, запись и простую обработку звука на компьютере, превращая идею в готовую домашнюю композицию.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ударные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Барабанные партии помогают почувствовать темп, координацию и точность, поэтому их часто используют в школьных группах и в любительских ансамблях разного состава.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Любительская и профессиональная музыка: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отличается музыкальное занятие по интересу от музыкальной работы.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Любительская музыка опирается на личную инициативу и опыт, а профессиональная — на регулярную работу, подготовку и ответственность за результат.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музыкальной деятельности.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с которых чаще начинают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Гитара, которая быстро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Новичок часто берёт гитару, потому что на ней легко сопровождать знакомую песню и играть вместе с друзьями. Несколько простых аккордов уже позволяют почувствовать, что музыка складывается в цельную форму, а домашняя репетиция становится понятной и увлекательной.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 для первых мелодий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 помогают услышать высоту звуков и собрать простую мелодию без сложной подготовки. Рядом с ноутбуком и наушниками такой инструмент особенно удобен: можно сразу записать идею, проверить звучание и повторить удачный вариант ещё раз.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Ударные, укулеле и микрофон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учат держать ритм, укулеле удобно брать с собой, а микрофон нужен тем, кто любит петь и записывать себя. Вместе с приложением для записи звука они помогают быстро создать домашний черновик песни.
</a:t>
            </a:r>
            <a:endParaRPr lang="en-US" sz="12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любительская группа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развития коллектива от общего интереса к первому выступлению и публикации.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участие в музыке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 развивают слух, ритм, память и внимание. Подросток быстрее замечает изменения в звучании, точнее повторяет материал и увереннее контролирует свои действия во время репетиции.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 учит договариваться, слушать партнёров и нести ответственность за общий результат. Это особенно важно в школьном коллективе, где успех зависит от каждого участника.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формирует терпение и дисциплину: нужно повторять трудные места, исправлять ошибки и доводить начатое дело до конца. Так растёт уверенность перед выступлением.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занимаются музыкой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музыка часто становится способом выразить себя и почувствовать поддержку сверстников в привычной среде.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мотивируют эмоции, общение и самовыражение; материальная выгода для любительской музыки почти незначима.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для презентации по теме; условные доли отражают типичные мотивы, не результаты опроса.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запись и цифровые инструменты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песню сегодня можно дома: достаточно смартфона, ноутбука и недорогого микрофона. Такой набор помогает быстро фиксировать идеи и не ждать студии.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Метроном, минусовые фонограммы и простые программы для монтажа звука делают репетиции точнее. Они помогают держать темп, слышать ошибки и сразу исправлять их.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Видеоуроки и обмен файлами через интернет ускоряют обучение. Подросток может подсмотреть приём, повторить его и тут же проверить, как звучит собственная версия.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особенно удобны для любителей: они позволяют пробовать разные варианты аранжировки, сохранять черновики и делиться записью с друзьями или одноклассниками.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звучит любительская музыка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Чаще всего любительские выступления проходят там, где есть привычная и доброжелательная аудитория: в школе, доме культуры, библиотеке или на городском празднике. Здесь легче начать без сильного волнения.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площадки дают первый сценический опыт и помогают понять реакцию слушателей. После выступления участники видят, что получилось удачно, а над чем стоит поработать дальше.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выбирают любители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часто подсказывает сам коллектив: кто-то начинает с любимых песен, кто-то — с того, что удобно играть на школьных инструментах.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всего подросткам те жанры, которые легко исполнять вместе и быстро адаптировать для школьного концерта или домашней записи.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для презентации по теме; условные доли приведены для наглядности.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50" y="1025874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50" y="1025874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400" y="2378175"/>
            <a:ext cx="2889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4249" y="2378175"/>
            <a:ext cx="2568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450" y="3730475"/>
            <a:ext cx="2568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начинающих музыкантов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кружки и домашние дела часто оставляют на музыку только короткие окна. Поэтому помогают небольшие, но регулярные занятия, которые проще вписать в школьный день.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Начинающим бывает сложно играть или петь при других. Поддержка друзей и постепенные маленькие выступления снижают страх и помогают почувствовать уверенность.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теснота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есть тихое место для занятий. В такой ситуации выручают договорённость о времени, наушники, тихие инструменты и репетиции в школе или кружке.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техника могут быть дорогими, поэтому многие начинают с простых вариантов: голоса, укулеле, школьных инструментов или приложений на телефоне.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Разучивание песни требует повторений, а это быстро надоедает. Помогают смена ролей, короткие паузы, упрощённая аранжировка и постепенное усложнение материала.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поддерживает любительскую музыку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поддержки и их помощь начинающим музыкантам.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 становятся доступнее, когда есть место, советы и возможность показать результат; поддержка снимает часть организационных и финансовых трудностей.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презентации, без привязки к одному конкретному исследованию.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аккорда до первого выступления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типичного развития в любительской музыке.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любительская музыка остаётся важной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Она делает жизнь школы, семьи и района более живой и содержательной. Совместное пение, игра и выступления помогают сохранять традиции и создавать общие впечатления.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любительской музыке подростки учатся слушать друг друга, договариваться и доводить дело до результата. Эти навыки полезны не только на сцене, но и в обычной учёбе.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многих это первая ступень к будущему выбору. Кружок, ансамбль или домашнее музицирование помогают понять, нравится ли человеку заниматься музыкой серьёзнее.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Любительская музыка в интернете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Социальные сети и видеоплатформы позволяют быстро показать кавер, короткий ролик или домашнюю запись. Для этого не нужны студия и дорогое оборудование, достаточно телефона и аккуратной записи.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Интернет помогает найти слушателей, собрать отзывы и сравнить своё исполнение с другими. Но при этом особенно важно следить за качеством звука, авторством и уважением к чужому материалу.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музыка доступна каждому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Любительская музыка начинается с интереса и поддерживается практикой, общением и цифровыми возможностями. Она доступна школьникам, помогает развивать способности и делает повседневную жизнь ярче.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2026-05-25T01:07:43Z</dcterms:created>
  <dcterms:modified xsi:type="dcterms:W3CDTF">2026-05-25T01:07:43Z</dcterms:modified>
</cp:coreProperties>
</file>