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книги: виды и как пользоваться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ответы находят быстрее в справочниках.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справочник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Справочники нужны, когда важен точный ответ без лишнего чтения. Они помогают быстро проверить слово, дату, правило, карту или факт и пригодятся на многих школьных предметах.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справочных книг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как отличаются основные виды справочных книг по назначению. Это помогает сразу выбрать нужный источник и не тратить время на неподходящее издание.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объединяет одно: информация организована для быстрого поиска, а не для чтения подряд.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классификация по типам справочных изданий
</a:t>
            </a:r>
            <a:endParaRPr lang="en-US" sz="11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ориентироваться в справочнике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информация
</a:t>
            </a:r>
            <a:pPr algn="l" indent="0" marL="0">
              <a:lnSpc>
                <a:spcPct val="80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Справочная книга дает уже проверенные сведения, а не рассуждение автора. Поэтому в ней особенно важны точность формулировки, краткость ответа и удобное расположение материала.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по книге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помогает понять, о чем именно идет речь. Заголовок статьи подсказывает нужную тему, а указатель и оглавление ведут к странице без лишнего поиска.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материалы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Ссылки на смежные статьи расширяют ответ и помогают увидеть связь между понятиями. Они особенно полезны, когда один вопрос связан с несколькими темами сразу.
</a:t>
            </a:r>
            <a:endParaRPr lang="en-US" sz="895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размещения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обычно расположен по алфавиту, темам или разделам. Такой порядок ускоряет поиск и делает книгу удобной даже в толстом и сложном издании.
</a:t>
            </a:r>
            <a:endParaRPr lang="en-US" sz="8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и универсальная
</a:t>
            </a:r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и универсальная энциклопедия подходят для учебных сообщений и подготовки к урокам. В них легче сравнивать темы: одна книга дает широкий обзор, другая — более глубокое объяснение.
</a:t>
            </a:r>
            <a:endParaRPr lang="en-US" sz="857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Узкий тематический источник
</a:t>
            </a:r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Отраслевой словарь или тематический справочник полезен, когда нужна точность в одном предмете. Здесь сведения сосредоточены вокруг одной области и раскрыты подробнее, чем в обзорном издании.
</a:t>
            </a:r>
            <a:endParaRPr lang="en-US" sz="857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энциклопедия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детской энциклопедии тема объясняется просто, с короткими абзацами и понятными иллюстрациями. Такой формат помогает быстро уловить главное и не потеряться в большом объеме текста.
</a:t>
            </a:r>
            <a:endParaRPr lang="en-US" sz="882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энциклопедии и справочники встречаются чаще всего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искать в словаре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объясняет значение слова и показывает его оттенки. В статье полезно смотреть примеры употребления, чтобы не перепутать близкие по смыслу слова.
</a:t>
            </a:r>
            <a:endParaRPr lang="en-US" sz="895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отвечает на вопрос, как правильно писать слово. Он особенно нужен там, где написание не совпадает с произношением или вызывает сомнение.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термин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Терминологический словарь помогает разобраться в специальных словах. Его используют, когда нужно понять научный, учебный или профессиональный термин без двусмысленности.
</a:t>
            </a:r>
            <a:endParaRPr lang="en-US" sz="895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Пометы и ударение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русского языка важны ударение, форма слова и пометы вроде книжн., разг., спец. Они помогают понять, где слово употребляется и в каком стиле звучит естественно.
</a:t>
            </a:r>
            <a:endParaRPr lang="en-US" sz="8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44" y="1691000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03833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справочники помогают учиться по предметам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 помогают быстро найти даты, события и имена. В них удобно сверять последовательность фактов, когда нужно подготовить сообщение или ответ по теме урока.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издания показывают страны, города, природные зоны и карты. Таблицы и схемы помогают сравнивать территории и запоминать важные признаки без длинного текста.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 собирают сведения о животных, растениях и строении организмов. Иллюстрации и классификации особенно полезны, когда нужно отличить похожие объекты.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Страноведческие книги знакомят с особенностями стран, культурой и бытом. Они удобны для проектов, потому что объединяют факты, изображения и краткие пояснения в одном 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пользоваться картами и путеводителями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и карта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нужен, когда важно увидеть карту, легенду и условные знаки. По масштабу можно понять расстояния, а по разделам — быстро найти нужный город, регион или страну.
</a:t>
            </a:r>
            <a:endParaRPr lang="en-US" sz="895" dirty="0"/>
          </a:p>
        </p:txBody>
      </p:sp>
      <p:sp>
        <p:nvSpPr>
          <p:cNvPr id="9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Путеводитель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Путеводитель помогает спланировать маршрут и выбрать объекты для посещения. Короткие описания делают его удобным для поездок, экскурсий и подготовки к путешествию.
</a:t>
            </a:r>
            <a:endParaRPr lang="en-US" sz="895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 упорядочивает книги, предметы или музейные коллекции. В нем важна четкая структура: по авторам, темам, городам или разделам, чтобы нужный материал находился без лишних шагов.
</a:t>
            </a:r>
            <a:endParaRPr lang="en-US" sz="8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99129"/>
            <a:ext cx="3147000" cy="5368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формы для быстрой проверки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и нормы помогают быстро сверять короткие, но важные сведения. Они особенно удобны для повторения правил, величин и форм.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облегчает сравнение и ускоряет проверку, когда нужен точный ответ.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таблицы и нормы из школьных справочных материалов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ответ быстро и точно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поиска ответа в справочной книге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692" y="219009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1329" y="2190090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8867" y="2213550"/>
            <a:ext cx="239100" cy="1912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1675"/>
            <a:ext cx="8493000" cy="5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сформулировать запрос правильно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54075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Ключевое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главное слово или событие, по которому нужен ответ: «планета», «существительное», «Куликовская битва». Точный запрос сразу подсказывает, в какой книге искать сведения.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80350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Нужная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запрос с типом источника: слово лучше искать в словаре, факт — в энциклопедии, таблицу или норму — в справочнике. Это экономит время и снижает риск ошибки.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86502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Найдя статью, проверьте заголовок, даты и примеры, а затем прочитайте смежные ссылки. Так ответ будет точнее, чем при беглом просмотре первой строки.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Оглавление, указатель, алфавит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Оглавление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Оглавление показывает, из каких разделов состоит книга, и помогает быстро понять, где искать нужную тему. Особенно удобно, когда материал расположен по крупным блокам.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Алфавитный указатель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Алфавитный указатель нужен для поиска слов, фамилий и названий по первой букве. Он особенно полезен в больших справочниках, где нужная статья может быть далеко от основного текста.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указатель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указатель ведёт не к буквам, а к темам и страницам. Он помогает, если вопрос можно сформулировать по-разному и нужно быстро найти все связанные места.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статьи и ссылки внутри них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См. и см. также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Перекрёстные ссылки показывают, куда обратиться дальше: «см.», «ср.», «см. также». Они помогают не пропустить важное уточнение и увидеть тему шире, чем в одной статье.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и пометы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и пометы экономят место, но требуют внимательного чтения. По ним можно понять, к какой области относится слово, устарело ли оно или употребляется в разговорной речи.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 рисункам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 иллюстрациям, схемам и картам тоже содержат информацию. Их стоит читать вместе с текстом статьи, потому что они уточняют детали, которые не всегда описаны словами.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статьи целиком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ограничивайтесь первым абзацем: в статье часто есть примеры, даты и дополнительные сведения. Именно они помогают проверить, что ответ подходит к вашему вопросу полностью.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справочниками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книги
</a:t>
            </a:r>
            <a:pPr algn="l" indent="0" marL="0">
              <a:lnSpc>
                <a:spcPct val="80000"/>
              </a:lnSpc>
              <a:buNone/>
            </a:pPr>
            <a:r>
              <a:rPr lang="en-US" sz="7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7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какой источник подходит лучше: словарь, энциклопедия или справочник. Ошибка в выборе типа книги приводит к долгому поиску и неточному ответу.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2334525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без указателя
</a:t>
            </a:r>
            <a:pPr algn="l" indent="0" marL="0">
              <a:lnSpc>
                <a:spcPct val="80000"/>
              </a:lnSpc>
              <a:buNone/>
            </a:pPr>
            <a:r>
              <a:rPr lang="en-US" sz="7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7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искать только по первому слову или первой букве, не пользуясь указателем. В больших изданиях нужная статья может находиться в другом разделе или под иной формой слова.
</a:t>
            </a:r>
            <a:endParaRPr lang="en-US" sz="728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терминов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термины легко перепутать, если не смотреть точный заголовок статьи. Это особенно важно в науке, где близкие слова могут означать совсем разные понятия.
</a:t>
            </a:r>
            <a:endParaRPr lang="en-US" sz="801" dirty="0"/>
          </a:p>
        </p:txBody>
      </p:sp>
      <p:sp>
        <p:nvSpPr>
          <p:cNvPr id="13" name="Text 5"/>
          <p:cNvSpPr txBox="1"/>
          <p:nvPr/>
        </p:nvSpPr>
        <p:spPr>
          <a:xfrm>
            <a:off x="2334525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Беглое чтение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читают только начало статьи и пропускают уточнения, даты и примеры. Из-за этого ответ получается неполным и может не подойти для школьной работы.
</a:t>
            </a:r>
            <a:endParaRPr lang="en-US" sz="801" dirty="0"/>
          </a:p>
        </p:txBody>
      </p:sp>
      <p:sp>
        <p:nvSpPr>
          <p:cNvPr id="14" name="Text 6"/>
          <p:cNvSpPr txBox="1"/>
          <p:nvPr/>
        </p:nvSpPr>
        <p:spPr>
          <a:xfrm>
            <a:off x="4346550" y="28126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записи источника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записать источник, потом трудно проверить сведения и оформить ссылку. Для учебного текста это важная часть аккуратной и честной работы.
</a:t>
            </a:r>
            <a:endParaRPr lang="en-US" sz="8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Мини-практикум: два учебных кейса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учебных кейса показывают, как школьник ищет ответ шаг за шагом: от вопроса к нужной статье, затем к проверке деталей и фиксации источника.
</a:t>
            </a:r>
            <a:endParaRPr lang="en-US" sz="941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 электронные справочники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форматов показывает, как меняется способ поиска и проверки сведений.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 электронные справочники дополняют друг друга: первый удобен для вдумчивой работы, второй — для быстрого поиска, но оба требуют проверки качества источника.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школьных справочных изданий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для самостоятельной работы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не пропустить ни один важный шаг при работе со справочником.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идти по чек-листу последовательно, поиск становится быстрее, а ответы — точнее и аккуратнее оформлены.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самостоятельной учебной работы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три правила работы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нужный источник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сведения в том типе книги, который подходит вопросу: слово — в словаре, факт — в энциклопедии, таблицу — в справочнике. Тогда поиск становится короче и надёжнее.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 статью целиком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Читайте статью полностью, а не только заголовок или первую строку. Важные уточнения, примеры и даты часто стоят ниже и меняют смысл ответа.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источник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проверяйте, откуда взяты сведения: название издания, год, автора и редакцию. Надёжный источник помогает не ошибиться в школьном сообщении или проекте.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30" y="1704308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205" y="1714935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681" y="1691475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2881" y="1691475"/>
            <a:ext cx="178650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081" y="1704308"/>
            <a:ext cx="239100" cy="212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Глоссарий основных терминов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собирает сведения по множеству тем и помогает быстро получить проверенный факт. В ней статьи обычно короткие, но информативные и понятные школьнику.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объясняет значение слов, их написание, ударение и употребление. Он нужен, когда важно понять точный смысл или проверить форму слова.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 — это список слов, фамилий или тем со страницами. Он помогает быстро перейти к нужному месту в книге и не листать всё подряд.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 — отдельный материал внутри справочника или энциклопедии. В ней раскрывается один вопрос, а рядом могут быть примеры, даты и ссылки на другие статьи.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Помета и легенда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Помета и легенда помогают читать условные обозначения. Помета стоит рядом со словом, а легенда объясняет знаки на карте или схеме.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помогает учиться точнее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Справочники учат искать быстро и точно: выбирайте подходящий тип книги, находите нужный раздел и проверяйте ответ по статье и надёжности издания. Тогда учёба становится увереннее.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2026-07-26T03:10:16Z</dcterms:created>
  <dcterms:modified xsi:type="dcterms:W3CDTF">2026-07-26T03:10:16Z</dcterms:modified>
</cp:coreProperties>
</file>