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живой верхний слой Земли, где всё растёт и шевелится.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почва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встречается везде вокруг нас: в лесу, на лугу, во дворе и в огороде. Она удерживает корни, сохраняет влагу и помогает растениям давать плоды, которые мы едим каждый день.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 другие крошечные частицы образуют твёрдую основу почвы. От их размера зависит, как почва удерживает воду, пропускает воздух и поддерживает растения.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появляется из остатков листьев, травы, корней и животных. Он делает почву тёмнее, питательнее и помогает растениям получать нужные вещества для роста.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заполняет промежутки между частицами почвы и растворяет полезные вещества. Благодаря ей корни могут всасывать питание и не остаются совсем без влаги.
</a:t>
            </a:r>
            <a:endParaRPr lang="en-US" sz="914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маленькие воздушные промежутки. Они нужны корням и почвенным жителям, чтобы дышать и спокойно жить под землёй, словно в подземном доме.
</a:t>
            </a:r>
            <a:endParaRPr lang="en-US" sz="9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множества живых существ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в земле ходы и осторожно перемешивают её слои. После их работы почва становится рыхлой, а вода и воздух легче проникают внутрь.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Жуки, муравьи и их личинки постоянно двигаются в верхнем слое почвы. Они переносят частички земли, помогают ей смешиваться и делают подземную жизнь более оживлённой.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и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грибки слишком малы, чтобы увидеть их без помощи, но работают они очень усердно. Они разлагают остатки живых существ и возвращают веществa в почву.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почва может казаться спокойной и тихой, а внутри в ней кипит работа. Чем больше таких помощников, тем более плодородной становится земля.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сантиметр
</a:t>
            </a:r>
            <a:endParaRPr lang="en-US" sz="6504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может образовываться очень долго, поэтому её нужно беречь особенно внимательно.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слой формируется медленно, а значит, восстановить его непросто после повреждения.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почвоведению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почва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камни, растения и время постепенно создают плодородный слой.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почва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 рыхлая и лёгкая. Она быстро пропускает воду, поэтому после дождя высыхает скорее других видов. Растениям в ней не всегда хватает влаги надолго.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 плотная и хорошо удерживает воду. Но если её слишком много, корням труднее дышать и расти. Такая земля любит бережное обращение.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тёмный и богат перегноем. Это очень плодородная почва, в которой растения чувствуют себя особенно хорошо. Не зря её называют настоящим земным богатством.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встречаются почвы, где соединяются разные свойства. У них свой цвет, своя плотность и своя способность удерживать влагу. У каждой есть характер, как у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бывает разного цвета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земля — признак перегноя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кажется почти чёрной, это часто значит, что в ней много перегноя. Такой слой обычно богат питательными веществами. Растения любят его, как котлету любит голодный котёнок — очень даже!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жёлтые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земля выглядит красноватой или жёлтой. Такой цвет связан с минеральными частицами, в которых есть железо. Из-за него почва получает свой особый оттенок, как будто кто-то слегка раскрасил её кисточкой.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 бедная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почва часто содержит меньше перегноя, поэтому выглядит менее тёмной и обычно менее плодородной. По цвету можно многое понять о земле, даже не копая глубоко и не пользуясь лупой.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78" y="2170450"/>
            <a:ext cx="151594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от почвы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получают из почвы влагу, без которой растениям трудно жить. Вода помогает им расти, переносит растворённые вещества и поддерживает зелёные листья.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растение берёт минеральные вещества, нужные для роста и здоровья. Если этих веществ достаточно, стебель крепнет, листья становятся сильнее, а плоды — лучше.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корни и не даёт растению упасть при ветре. Между её частицами есть воздух, и он нужен корням для дыхания, как нам нужен свежий воздух.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помогают почве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рыхлят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делают в почве ходы, как маленькие подземные строители. Благодаря им земля становится рыхлой, и в неё легче проникают воздух и вода.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переносят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двигают мелкие кусочки земли и даже семена. Их работа незаметна с первого взгляда, но она помогает почве перемешиваться и остаётся очень полезной.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превращают остатки растений и животных в новые вещества для почвы. Без них земля быстро накопила бы мусор из старых листьев и стеблей.
</a:t>
            </a:r>
            <a:endParaRPr lang="en-US" sz="914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становится плодородной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маленькие помощники делают землю живой и богатой. Чем лучше они работают, тем легче растениям получать питание, влагу и подходящие условия для роста.
</a:t>
            </a:r>
            <a:endParaRPr lang="en-US" sz="9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губка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умеет впитывать дождевую воду и удерживать её между частицами. Потом влага постепенно становится доступной корням, поэтому растения не сохнут сразу после короткого дождя.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плотная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слишком плотная, вода не успевает уходить вниз и задерживается сверху. Тогда на поверхности появляются лужи, а корням становится трудно дышать и расти.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песчаная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песчаной почве крупные частицы лежат неплотно, поэтому вода быстро просачивается глубоко вниз. Растениям приходится чаще получать влагу, иначе им будет не хватать воды.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всего, когда почва и впитывает воду, и сохраняет её понемногу. Такая земля не превращается ни в болото, ни в сухой песок, а помогает растениям чувствовать себя хорошо.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почве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действия человека и природы ухудшают состояние почвы и мешают растениям получать воду, воздух и питательные вещества.
</a:t>
            </a:r>
            <a:endParaRPr lang="en-US" sz="7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берегут почву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землю, а листья прикрывают её от солнца и ветра. Там, где растут деревья, почве легче оставаться влажной и не разлетаться пылью.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собирают мусор, в почву не попадают вредные вещества и острые предметы. Чистая земля лучше подходит для растений, червей и других маленьких помощников.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компост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делают из растительных остатков. Он возвращает почве питательные вещества, помогает ей становиться плодороднее и поддерживает рост овощей, ягод и цветов в саду.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от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оставляют полосы растений, чтобы ветер не уносил верхний слой земли. Такая зелёная защита работает тихо, но очень полезно, почти как природный щит.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жизни человека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кормит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вырастают хлеб, картофель, морковь и другие продукты, которые каждый день появляются на нашем столе. Если земля плодородная, растения получают всё нужное для хорошего роста. Поэтому забота о почве — это забота о еде.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огород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и на грядках почва помогает выращивать яблоки, ягоды, огурцы и зелень. Люди рыхлят её, поливают и добавляют компост, чтобы растениям было удобно брать воду и питательные вещества.
</a:t>
            </a:r>
            <a:endParaRPr lang="en-US" sz="893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в руках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люди делают кирпичи, посуду и другие полезные вещи. А если почва чистая и здоровая, она не только кормит, но и помогает создавать прочные материалы для дома и быта.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почве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полна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маленькой ложке почвы может жить множество существ: бактерии, грибы и крошечные насекомые. Для них это целый мир, хоть и спрятанный от наших глаз.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растёт очень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почвы появляется не за день и не за год. На его образование уходят сотни лет, потому что камни и остатки растений изменяются очень медленно.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легко повредить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землю загрязнить или сильно вытоптать, она теряет свои полезные свойства. Восстанавливается такая почва долго, поэтому беречь её нужно заранее, а не потом.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почву дома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наблюдения помогают понять, из чего состоит почва и насколько она богата перегноем, песком и глиной.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разных местах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Лесная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земля часто покрыта листьями, хвоей и веточками. Они перегнивают и делают почву тёмной, рыхлой и богатой перегноем, как будто лес сам её подкармливает.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Почва на лугу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почва обычно более рыхлая и хорошо пропускает воздух. Трава защищает её от сильного солнца, а корни помогают удерживать верхний слой на месте.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Почва в пустыне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земля сухая, и воды в ней очень мало. Поэтому растения там растут редко, а почва часто кажется светлой, твёрдой и совсем не капризной.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Почва в огороде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огороде люди стараются сделать почву особенно полезной для растений. Они рыхлят её, поливают, добавляют компост и следят, чтобы грядки не зарастали сорняками.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под ногами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слой — зелёный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слой земли видят растения, когда пускают корни. Здесь много перегноя, влаги и маленьких живых существ, поэтому именно этот слой помогает растениям начинать рост.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прячется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листьями и травой лежит плодородная земля. В ней смешаны песок, глина, перегной и воздух, а корни растений находят там воду и надёжную опору.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глубже —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копнуть глубже, можно увидеть камни и твёрдые породы. Там почти нет перегноя, поэтому растениям в таких слоях жить трудно. Почва любит быть ближе к поверхности.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почве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слой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не просто земля под ногами. Это живой верхний слой, где скрываются корни растений, вода, воздух и множество маленьких помощников, которых мы обычно не замечаем.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стол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растениям питание, а животным — место для жизни. Благодаря ей люди получают хлеб, овощи, фрукты и корм для домашних животных, то есть почти всё самое нужное.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бережность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землю не загрязнять и не вытаптывать, она дольше остаётся плодородной. Тогда почва продолжает работать тихо, но очень старательно, как настоящий подземный труженик.
</a:t>
            </a:r>
            <a:endParaRPr lang="en-US" sz="914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возвращается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берегут почву, природа отвечает им здоровыми растениями и чистым урожаем. Выходит, забота о земле — это забота о себе, только в большом масштабе.
</a:t>
            </a:r>
            <a:endParaRPr lang="en-US" sz="9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нужна всем живым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трудится каждый день, хотя мы видим её лишь под ногами. Она держит растения, хранит воду и помогает живым существам. Бережём землю — и она отвечает добром.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2026-05-26T09:00:38Z</dcterms:created>
  <dcterms:modified xsi:type="dcterms:W3CDTF">2026-05-26T09:00:38Z</dcterms:modified>
</cp:coreProperties>
</file>