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литературе: пространство, герой и символ
</a:t>
            </a:r>
            <a:pPr algn="l" indent="0" marL="0">
              <a:lnSpc>
                <a:spcPct val="90000"/>
              </a:lnSpc>
              <a:buNone/>
            </a:pPr>
            <a:r>
              <a:rPr lang="en-US" sz="22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литературе раскрывает эпоху, человека и его судьбу.
</a:t>
            </a:r>
            <a:endParaRPr lang="en-US" sz="2201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помогает увидеть эпоху, общественные противоречия и настроение героя. Через него легче понять авторскую позицию и связь литературы с реальной жизнью.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образ города в 9 классе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произведении может быть не просто местом событий, а самостоятельным образом, который задает тон всему тексту и влияет на восприятие героя.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в городе нередко сильнее людей воздействует на героя: оно проверяет его характер, обостряет чувства и подталкивает к важным решениям.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улицы, дома, площади, мосты, шум и освещение писатели передают атмосферу эпохи: торжественную, холодную, тревожную или равнодушную.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художественный образ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и холодный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часто показывают как город камня, прямых линий и ветра. Его облик создает ощущение сдержанности, красоты и внутреннего холода.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Пушкина, Гоголя и Достоевского этот город связан с властью, одиночеством и тревогой. Набережные, каналы, мосты и туман усиливают чувство напряжения.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русской литературе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образы часто меняются от произведения к произведению, но всегда помогают раскрыть смысл текста.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город становится испытанием для героя или символом идеи, а не просто декорацией.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писатели показывают город в разных произведениях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75" y="1599424"/>
            <a:ext cx="364200" cy="29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599424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363412"/>
            <a:ext cx="364200" cy="2913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человек: жизнь среди толпы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среди множества людей герой может чувствовать себя незаметным. Большой город усиливает ощущение внутренней изоляции и потерянности.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 толпе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городской мир часто показывает социальное неравенство. Богатство одних и бедность других делают жизнь героя особенно тревожной и несправедливой.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людьми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Суета улиц, шум и постоянное движение не дают человеку покоя. Если герой не находит поддержки, город кажется ему чужим и жестким.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давит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чаще связан с напряжением, а Москва — с памятью и теплом; у Некрасова город показывает социальную боль.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программным произведениям русской литературы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один и тот же городской образ может означать совсем разные вещи.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городских образов у разных писателей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— темные дворы, тесные комнаты, мокрые мостовые, туман и свет окон — помогают показать настроение героя без прямых объяснений автора.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света и тьмы, богатства и бедности, движения и тишины делают городской мир выразительным. По ним читатель понимает, как герой ощущает этот город.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пейзаж как средство характеристики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часто связана с исторической памятью. В литературе она напоминает о прошлом, старинных обычаях и устойчивых семейных ценностях.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и других авторов Москва соединяет личное и национальное: домашний уют, патриотическое чувство и уважение к традиции.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обычно теплее и мягче, чем Петербург. Он ближе к дому, старине и живой повседневности, а не к строгой официальности.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московский образ писатели говорят о корнях человека, преемственности поколений и связи настоящего с историей страны.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литературе: история, традиция, память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литературе объединяет личные переживания героя и большие вопросы общества.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темы — одиночество и неравенство: именно в городе они проявляются особенно остро.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связаны с образом города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эпоха, выбор места действия, детали пейзажа и звука, настроение текста и судьба героя формируют смысл города в произведении.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городского образа в литературе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город часто выглядит двусмысленно: он смешной и тревожный одновременно. За внешней суетой скрываются страх, пустота и стремление казаться важнее, чем ты есть на самом деле.
</a:t>
            </a:r>
            <a:endParaRPr lang="en-US" sz="1092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чиновников, сплетни, погоню за чинами и признанием. Городская жизнь у него похожа на сцену, где люди надевают маски и теряют настоящие чувства.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провинция у Гоголя помогают увидеть гротеск и сатиру. Через необычные детали он показывает, как смешное превращается в страшное, а обычный быт — в художественное преувеличение.
</a:t>
            </a:r>
            <a:endParaRPr lang="en-US" sz="998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Н. В. Гоголя: странность и маска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детали помогают читателю не только увидеть место действия, но и почувствовать напряжение, одиночество или надежду героя.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выразительность создают свет, тьма и тесное пространство: именно они сильнее всего передают состояние человека в городе.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детали и их значение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литературе XIX века город часто показывает тяжёлую жизнь бедных людей. Тесные комнаты, холод, голод и случайный заработок становятся частью их повседневности.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Некрасова и Горького такой город напоминает, что за красивыми улицами скрываются несправедливость и страдание. Авторы вызывают сочувствие к человеку и заставляют задуматься о цене городской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бедность и социальная правда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образов в произведениях русских писателей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два города получают в литературе разные смыслы и настроение.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чаще связан с напряжением и проверкой человека, а Москва — с историей, домом и преемственностью поколений.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Москва: литературное сравнение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Появление героя в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попадает в большой и сложный мир, где много людей, правил и соблазнов. Сразу становится заметно, насколько он умеет держаться самостоятельно.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Столкновение с трудностями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равнодушие, спешка и давление общества проверяют героя на терпение и честность. Город обостряет его внутренний конфликт и заставляет делать выбор.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Моральный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ясно, сумел ли герой сохранить совесть и человечность. Город помогает автору показать не только быт, но и нравственную ответственность человека.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испытание совести и характера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эмоциональных оттенков в русской литературе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город может вызывать у героя разные переживания в разные моменты сюжета.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тревога и надежда: вместе они передают противоречивость городской жизни и её влияние на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какими чувствами связан городской образ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37" y="1471725"/>
            <a:ext cx="12645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737" y="1471725"/>
            <a:ext cx="147525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11907"/>
            <a:ext cx="185700" cy="1485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поэзии Серебряного века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Огни и вывески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показывают вечерний город через яркий свет витрин, фонарей и рекламы. Эти детали создают ощущение движения, новизны и одновременно внутреннего беспокойства.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Трамваи и шум улиц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города передаётся через звуки: звон трамвая, шаги, голоса, стук колёс. Благодаря этому стихотворение звучит живо и почти как городская музыка.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поэтов городской пейзаж соединяет привлекательность и беспокойство. Поэтому город в их стихах кажется не только реальным местом, но и знаком внутреннего состояния человека.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сумерки и неясные очертания помогают показать нестабильность эпохи. Город становится образом времени, в котором старое уходит, а новое ещё не обрело ясных форм.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анализ названия, места действия, деталей, настроения и смысла помогает раскрыть роль города в произведении.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образа города на уроке литературы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литературе как зеркало эпохи и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город показывает, как меняется жизнь общества и самого человека. Через улицы, дома и шум авторы раскрывают характер, чувства, выбор и главные проблемы своего времени.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2026-05-23T04:04:53Z</dcterms:created>
  <dcterms:modified xsi:type="dcterms:W3CDTF">2026-05-23T04:04:53Z</dcterms:modified>
</cp:coreProperties>
</file>