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24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Радиоактивное загрязнение биосферы: ключевые аспекты и структура проблемы
</a:t>
            </a:r>
            <a:endParaRPr lang="en-US" sz="3224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фактор: радиоактивное загрязнение и его влияние на природу и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научные основы проблемы радиоактивного загрязнения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была открыта в конце XIX века, а с развитием ядерной энергетики вырос риск аварий. Радионуклиды устойчивы, накапливаются и воздействуют на экосистемы десятилетиями, что требует постоянного научного и социального внимания.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радиоактивного загрязнения: классификация и статистика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инциденты на АЭС, такие как Чернобыль и Фукусима, привели к длительному загрязнению окружающей среды вследствие выбросов радионуклидов, вызывающих широкий спектр экологических и социальных проблем.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аварии на атомных объектах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лучи, радон и урановые руды создают естественный радиационный фон, формируя значительную часть общего излучения, воздействующего на живые организмы ежедневно.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источники радиации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500 ядерных испытаний с 1945 по 1980 годы внесли значительный вклад в глобальное радиоактивное загрязнение, распространяя радионуклиды в атмосферу и различные экосистемы по всему миру.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ядерного оружия и последствия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искусственные источники радиации: доли в загрязнении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излучение проникает на поверхность Земли, а радон выделяется из почвы, формируя 60–75% естественного радиационного фона для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Урановые руды, обнажающиеся в горных регионах, добавляют дополнительный уровень природного радиационного воздействия на экосистемы.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процедуры дают до 20% годового искусственного радиационного облучения и широко распространены в диагностике и терапии.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атомных электростанций и использование радиоактивных изотопов в промышленности увеличивают искусственные источники в окружающей среде.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 механизмы распространения радионуклидов в биосфере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Радионуклиды поднимаются в воздух и разносятся ветрами на большие расстояния, грязь и осадки оседают на поверхность земли и воду.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перенесение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Радионуклиды накапливаются в организмах, переходя по трофическим уровням и усиливаясь при движении вверх по пищевой цепи.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передача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Радионуклиды проникают в почвенные горизонты, задерживаясь и вовлекаясь в биогеохимические циклы.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миграция в почвах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и морские течения распределяют радионуклиды, загрязняя гидросферу и влияя на водные организмы и пищевые цепи.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системы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эффекты радиации: глубокий взгляд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вызывает разрушение ДНК, что ведет к мутациям и нарушению функций клеток. Эти повреждения способны накопиться и привести к серьезным заболеваниям.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повреждения и мутации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краткосрочной перспективе радиация поражает кроветворные органы и снижает жизнеспособность. В долгосрочной — увеличивается риск рака, ухудшается репродуктивная функция и снижается разнообразие видов.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и длительные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383" y="1145300"/>
            <a:ext cx="439733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4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ключевых радионуклидов
</a:t>
            </a:r>
            <a:endParaRPr lang="en-US" sz="3094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трёх основных радионуклидов, влияющих на биосферу: время полураспада, места накопления и биологическое воздействие.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радионуклиды обладают уникальными свойствами, что требует специализированных мер защиты.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радиобиологии и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радиационного загрязнения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 страдают почвы и водные экосистемы, что нарушает природный баланс и снижает плодородие земель.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частота генетических нарушений среди животных и растений, формируются аномалии развития потомства.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виды исчезают с загрязнённых территорий, ухудшается состояние биоразнообразия и устойчивость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последствия радиоактивного загрязнения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Принудительное переселение тысяч жителей из заражённых зон приводит к социальной дезориентации и потере домов.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сельского хозяйства и других отраслей экономики вызывает потерю рабочих мест и снижение доходов населения.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расходы на ликвидацию последствий растут, уменьшая возможности финансирования других социальных нужд.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радиации ухудшает здоровье людей и снижает качество жизни на несколько поколений.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биоаккумуляции радионуклидов в пищевых цепях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накопления радиации от грунта до человека в экосистемах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Чернобыль: катастрофа, масштабы и последствия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апреля 1986 года на Чернобыльской АЭС произошёл взрыв реактора, вызвавший мощный выброс радиоактивных веществ. Экологический вред охватил огромные территории и затронул миллионы людей в СНГ.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техногенная авария XX века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заболеваемости раком щитовидной железы и других онкологических болезней стал очевидным. Массовое переселение жителей и загрязнение экосистем сохраняются спустя десятилетия.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последствия радиационного воздействия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Фукусима: анализ современного радиоактивного загрязнения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марта 2011 года землетрясение и цунами вызвали серьёзные повреждения на АЭС Фукусима. Произошли выбросы радионуклидов в атмосферу, почву и океан.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масштабы аварии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негативно воздействует на морские экосистемы, загрязняя пищевые цепи. Авария стала поводом для пересмотра международных норм безопасности АЭС.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экологическое воздействие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выбросов радиации (диаграмма)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уступает по объёму выбросов ядерным испытаниям, но значительно превышает выбросы Фукусимы.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аварии на АЭС вносят значительный вклад в радиационное загрязнение, уступая лишь глобальным испытаниям.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МАГАТЭ, отчёт 2020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радиоактивного риска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распределение АЭС, хранилищ отходов и основные особенности регулирования в ведущих странах.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Франция лидируют по количеству АЭС, Россия выделяется строгими нормативами и разнообразием объектов.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агентство по атомной энергии, 2023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России, пострадавшие от радиации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аварии на предприятии 'Маяк' привели к серьёзному загрязнению территории, включая озеро Карачай, ставшее одним из самых радиоактивных водоёмов мира.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регион и авария на 'Маяке'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складирования и ликвидации военных радиоактивных материалов зафиксированы очаги экологического и медицинского риска, требующие постоянного контроля.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вокруг бывших военных объектов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и вод в этих регионах вызвало повышение уровня заболеваний и генетических нарушений у населения, а также ухудшение состояния экосистем.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Брянская и Тульская области после Чернобыля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 по контролю и мониторингу радиации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международное сотрудничество, осуществляет программы ликвидации последствий аварий и обмена опытом.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методики аварийного реагирования, проводятся тренинги и совместные научные исследования между странами.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обмен данными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 стандарты безопасности, проводит инспекции и оказывает поддержку странам в обеспечении ядерной безопасности.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МАГАТЭ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 влияние радиации на здоровье населения и формирует рекомендации по медицинской защите.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база радиационной безопасности: Россия и мир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 радиационной безопасности населения» регулирует нормы и ответственность за нарушение радиационной безопасности в России.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аварий введены ужесточённые стандарты и процедуры для предотвращения повторений и обеспечения прозрачности.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конвенции обеспечивают сотрудничество и обмен информацией по ядерной безопасности и обращению с радиоактивными отходами.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борьбы с радиационным загрязнением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Дезактивация почв и сооружений включает механическую очистку и применение химических сорбентов для снижения радиационного фона.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безопасное захоронение отходов соответствуют международным стандартам, минимизируя риски утечек и воздействия на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биоремедиации с растениями и микроорганизмами помогает удалять радионуклиды из загрязнённых экосистем.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технологии, в том числе фильтрация воды и комплексный мониторинг, позволяют эффективно контролировать и снижать загрязнение.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информационная подготовка как профилактика последствий
</a:t>
            </a:r>
            <a:endParaRPr lang="en-US" sz="307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знания о радиационной безопасности и способствуют развитию навыков личной защиты среди школьников и студентов.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регулярную проверку состояния окружающей среды и своевременное реагирование на потенциальные угрозы.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Распространяют актуальные данные о радиационных рисках и мерах предосторожности для широкой аудитории.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кампании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проблемы радиоактивного загрязнения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подход, включающий инновации, международное сотрудничество и образование, необходим для успешного снижения радиоактивного загрязнения и защиты биосферы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2026-05-10T08:18:29Z</dcterms:created>
  <dcterms:modified xsi:type="dcterms:W3CDTF">2026-05-10T08:18:29Z</dcterms:modified>
</cp:coreProperties>
</file>