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Ordinal Numbers в английском языке: как обозначают порядок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порядок предметов, событий и дат: first, second, third.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ordinal numbers встречаются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нужны в датах, расписании, очереди, на этажах и в заданиях. В английском важно узнавать их написание и сокращения: 1st, 2nd, 3rd, 4th — они часто встречаются в учебных текстах и календарях, где обозначают порядок, а не количество, как в русском языке, а также помогают точно читать инструкции и записи.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Cardinal numbers и ordinal numbers: в чём разница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Cardinal numbers называют количество предметов или людей. Они отвечают на вопрос «сколько?»: one, two, three, five. Такие формы помогают сосчитать объекты, а не указать их место в ряду.
</a:t>
            </a:r>
            <a:endParaRPr lang="en-US" sz="1221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Ordinal numbers показывают порядок: first, second, third, fifth. Они отвечают на вопрос «который по счёту?» и используются, когда нужно назвать позицию, этап, страницу, этаж или место в соревновании.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простое: cardinal numbers связаны с количеством, а ordinal numbers — с последовательностью. Поэтому three books означает «три книги», а the third book — «третья книга».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числе предметов, выбирают one, two, three. Если нужно показать порядок, используют first, second, third. Эта разница особенно важна в датах, списках и школьных заданиях.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количественных и порядковых числительных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вопрос, форма и значение числительного в английском языке.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число, а порядковые — место в последовательности. Сокращения 1st, 2nd, 3rd используются именно для порядковых форм.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языка; базовые примеры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ordinal numbers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правила и особые формы образования порядковых числительных.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десять ordinal numbers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1st–3rd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формы нужно запомнить отдельно: first, second, third. Они отличаются от количественных числительных не только окончанием, но и основой слова.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4th–6th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 fourth и дальше часто добавляется окончание -th. Поэтому sixth и seventh строятся по общему правилу, хотя звучат и пишутся по-разному.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7th–10th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встречаются seventh, eighth, ninth и tenth. Эти формы часто используются в списках, школьных упражнениях, датах и коротких устных инструкциях.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их сразу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десять порядковых числительных встречаются особенно часто. Если знать их уверенно, легче читать расписание, отвечать на уроке и понимать задания без лишней паузы.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1st–10th и их написание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полную и сокращённую запись самых частых порядковых числительных.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first, second и third пишутся как 1st, 2nd, 3rd, а маленькие буквы st, nd, rd обязательно сохраняются.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употребления ordinal numbers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окончания -th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порядковых числительных добавляется окончание -th: fourth, sixth, seventh, tenth, eleventh. Это самая распространённая модель, поэтому её удобно использовать как основу.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2 и 3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чисел two и three меняется не только окончание, но и основа слова: second и third. Эти формы нельзя образовать по обычному шаблону.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5, 8, 9, 12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five, eight, nine и twelve дают нестандартные формы: fifth, eighth, ninth, twelfth. Они не совпадают с исходной основой и требуют отдельного запоминания.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чисел, оканчивающихся на десятки, меняется последняя часть: twenty → twentieth, thirty → thirtieth. Здесь сохраняется смысл основы, но окончание показывает порядок.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ordinal numbers правильно, нужно знать общую модель и исключения. Самые трудные формы лучше выучить как готовые слова, а не собирать по правилам.
</a:t>
            </a:r>
            <a:endParaRPr lang="en-US" sz="9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ordinal numbers используются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и повседневной речи особенно заметны первые порядковые формы и даты. Именно они чаще всего встречаются в текстах и устных ответах.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первые порядковые формы и дату-ориентированные записи. Остальные формы реже, но правило -th помогает распознавать их быстро.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и бытовых примеров; без точной статистики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ordinal numbers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порядковых числительных порядковой формой становится только последнее слово: twenty-first, thirty-second, one hundred fifth. Первая часть остаётся количественной и сохраняет своё основное значение.
</a:t>
            </a:r>
            <a:endParaRPr lang="en-US" sz="1207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цифрами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числовой записи такие формы выглядят как 21st, 32nd, 105th. Сокращение помогает экономить место, особенно в датах, списках и таблицах.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количественное число, затем заменяют последнюю часть на порядковую: twenty-one → twenty-first, one hundred five → one hundred fifth. Это правило работает и для более длинных чисел.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Ordinal numbers в датах и календаре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точно читать даты, века и праздничные дни. В сокращённой записи они чаще всего пишутся рядом с числом, а название месяца — с заглавной буквы.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датах важны сокращённые формы 1st, 2nd, 3rd, 4th и заглавная буква в названиях месяцев; это делает запись короткой и понятной.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Ordinal numbers; примеры из календарных записей и школьной лексики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 в предложении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артиклем the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примерах ordinal numbers очень часто употребляются с определённым артиклем the. Это помогает показать, что речь идёт о конкретном месте, шаге или дне, а не просто о числе.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обычно стоят перед существительным и уточняют, какой именно предмет имеется в виду: the first lesson, the third task, the tenth page. Так фраза сразу становится точной.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ситуациях чаще всего встречаются the first day, the second desk и the fourth exercise. Такие сочетания удобны в инструкциях, потому что коротко передают порядок действий или расположение.
</a:t>
            </a:r>
            <a:endParaRPr lang="en-US" sz="11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ordinal numbers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появляются в коротких ответах и датах, где ученик спешит и пишет форму по памяти, не проверяя, обозначает ли она порядок.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различением формы и смысла: нужно помнить особые написания и не подменять порядковое числительное количественным.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типичные ошибки по теме ordinal numbers; условная схема для сравнения видов ошибок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ordinal number в 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определения по форме, значению и окружению в предложении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625" y="2187159"/>
            <a:ext cx="188253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Ordinal numbers в школе и на уроках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Ordinal numbers помогают быстро назвать урок, задание или шаг работы: the first lesson, the second exercise, first task, second step. Это делает инструкции короче и понятнее для класса.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 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страницах учебника и в тетради часто нужны точные указания: the third page, the fourth exercise, the tenth page. Такие формы удобно использовать в домашних заданиях и устных ответах.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ordinal numbers также описывают расположение: the second desk, the fourth row, the first seat. Они помогают не путать предметы и быстро находить нужное место.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планах работы и расписании часто встречаются first step, second check, third task. Порядок слов сразу показывает последовательность, поэтому инструкция звучит ясно и без лишних объяснений.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ordinal numbers работают в соревнованиях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Пьедестал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спортивном финале всё решают места, а не количество участников. Поэтому говорят first place, second place и third place. Такие формы сразу показывают результат и помогают быстро понять, кто занял призовую позицию.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Раунды и этапы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турнирах ordinal numbers описывают не только итог, но и ход игры: the first round, the second game, the third level. Эта схема удобна для таблиц, сеток соревнований и кратких комментариев к матчам.
</a:t>
            </a:r>
            <a:endParaRPr lang="en-US" sz="14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написание разных порядковых форм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числительных меняется только последняя часть, поэтому важно читать всю форму целиком и не терять основу первого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число, тем внимательнее нужно следить за последним словом: именно оно показывает порядковое значение и часто меняет написание.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порядковых форм в английском языке; учебная схема длины словосочетаний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ordinal numbers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простые и знакомые школьные ситуации, где порядковые числительные помогают точно указать место, страницу, этаж или позицию в результате.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часто встречаются там, где нужен точный порядок: в школе, в доме, в соревнованиях и в работе с книгой.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предложений по теме Ordinal numbers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проверки ordinal number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показывает ли слово порядок, а не количество. Если речь идёт о месте, шаге, дне или странице, скорее всего, перед тобой ordinal number.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 на написание: first, second, third или обычное окончание -th у большинства чисел. Особые формы лучше запомнить отдельно, чтобы не путать их в тексте.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датах часто встречаются 1st, 2nd, 3rd, 4th. Обрати внимание на маленькие надстрочные буквы st, nd и rd — они помогают быстро распознать порядковую запись.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Посмотри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проверить артикль the и соседнее существительное. Если рядом есть the first lesson, the second floor или 21st of October, форма почти наверняка порядковая.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Ordinal numbers: что важно запомнить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Ordinal numbers показывают порядок: first, second, third и далее. Они часто стоят с the, имеют особые формы и сокращения в датах, поэтому помогают точно и быстро выразить нужное место в ряду.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2026-05-30T14:09:57Z</dcterms:created>
  <dcterms:modified xsi:type="dcterms:W3CDTF">2026-05-30T14:09:57Z</dcterms:modified>
</cp:coreProperties>
</file>