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популяции: основные признаки и значение в биологии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популяция и почему это важно для вида?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уровень организации живого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соединяет индивидуальные особенности особей с общими закономерностями вида. На этом уровне проявляются наследственность, отбор, миграции и изменения численности, а также формируются приспособления к среде.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популяции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возрастных групп помогает оценить перспективы роста, устойчивость и возможное сокращение численности.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молодых особей, тем выше потенциал роста; преобладание старших групп указывает на риск спада.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931624"/>
            <a:ext cx="3856200" cy="78825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структуры популяции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популяции рассматривают вместе: один признак не даёт полной картины состояния вида.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плотность показывают объём популяции, но её состояние точнее описывается только в сочетании с другими признаками.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плотность как количественная основа популяции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общее количество особей в популяции. Показатель меняется при размножении, гибели, миграциях и сильнее всего заметен, когда условия среды быстро становятся благоприятнее или хуже.
</a:t>
            </a:r>
            <a:endParaRPr lang="en-US" sz="1239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сколько особей приходится на единицу площади или объёма. При высокой плотности усиливается конкуренция за пищу, убежища и пространство, что напрямую влияет на выживаемость.
</a:t>
            </a:r>
            <a:endParaRPr lang="en-US" sz="1163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колебаний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эти показатели действуют ресурсы, хищники, болезни и сезонность. Поэтому у многих видов, особенно у насекомых, грызунов и планктона, численность меняется очень быстро.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плотности и численности можно судить о состоянии популяции и прогнозировать её дальнейшую динамику. Эти данные особенно важны для охраны редких видов и управления ресурсами.
</a:t>
            </a:r>
            <a:endParaRPr lang="en-US" sz="12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 в жизненном цикле организма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популяция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сообществе много предрепродуктивных особей, у популяции появляется запас на будущее. Именно эти молодые организмы позже войдут в репродуктивную группу и поддержат рост численности. На схеме это удобно показать как расширяющееся основание возрастной пирамиды.
</a:t>
            </a:r>
            <a:endParaRPr lang="en-US" sz="903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Репродуктивный центр 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1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активная часть жизненного цикла приходится на период размножения. В это время особи передают наследственную информацию, а сам размер популяции особенно сильно зависит от условий среды, доступности пищи и успешности выживания потомства.
</a:t>
            </a:r>
            <a:endParaRPr lang="en-US" sz="943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 завершение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Пострепродуктивная группа отражает старение популяции и постепенное снижение её воспроизводительного потенциала. Для животных здесь уместна схема от рождения до гибели, а для растений — от прорастания до образования семян и отмирания.
</a:t>
            </a:r>
            <a:endParaRPr lang="en-US" sz="10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 популяции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21652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дисбаланса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пол начинает заметно преобладать, снижается эффективность спаривания и может уменьшаться численность следующего поколения. Это особенно важно для малочисленных и уязвимых популяций.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40891" y="1871475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состав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половой состав часто отклоняется от равновесия из-за различий в продолжительности жизни, конкуренции, поведения во время размножения и особенностей ухода за потомством у разных видов.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0125" y="1871450"/>
            <a:ext cx="26772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полов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самцов и самок влияет на успех размножения и вероятность появления потомства. Близкое к равному распределение обычно считается наиболее благоприятным для сохранения вида в устойчивых условиях.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организация особей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Индивиды размещаются без заметной закономерности, если среда относительно однородна. Этот тип встречается реже и обычно отражает отсутствие выраженных ограничений или предпочтений.
</a:t>
            </a:r>
            <a:endParaRPr lang="en-US" sz="1114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Особям приходится поддерживать примерно одинаковые расстояния друг от друга. Такой вариант связан с территориальностью, конкуренцией и стремлением избежать чрезмерного соперничества за ресурсы.
</a:t>
            </a:r>
            <a:endParaRPr lang="en-US" sz="106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распространённый вариант в природе: особи собираются в стаи, стада, колонии и семейные группы. Скопления помогают находить пищу, защищаться и использовать ресурсы неравномерной среды.
</a:t>
            </a:r>
            <a:endParaRPr lang="en-US" sz="11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распределения особей в пространстве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особей зависит не только от вида, но и от структуры среды, поведения и доступности ресурсов.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чаще всего встречается групповое размещение, поскольку ресурсы обычно распределены неравномерно.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школьному курсу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численность популяции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среды, размножения, миграций и итоговой динамики численности.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Биотический потенциал и сопротивление среды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Биотический потенциал показывает, насколько быстро вид способен увеличивать численность при благоприятных условиях. Он определяется наследственными особенностями, плодовитостью, скоростью развития и выживаемостью потомства.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среды действует как система сдерживающих факторов: нехватка пищи и воды, конкуренция, хищники, паразиты, болезни и неблагоприятный климат уменьшают темпы роста популяции.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численность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численность популяции складывается из противодействия этих сил. Поэтому даже у видов с высоким потенциалом размножения рост рано или поздно замедляется, стабилизируется или сменяется спадом.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особи перемещаются между популяциями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меняют территории вместе с сезонами
</a:t>
            </a:r>
            <a:pPr algn="l" indent="0" marL="0">
              <a:lnSpc>
                <a:spcPct val="115000"/>
              </a:lnSpc>
              <a:buNone/>
            </a:pPr>
            <a:r>
              <a:rPr lang="en-US" sz="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Стаи перелётных птиц ежегодно перемещаются между местами гнездования, зимовки и остановок на пути. Такие перемещения уменьшают нагрузку на ресурсы и помогают виду сохраняться в изменчивых климатических условиях. Для изображения подойдёт карта миграционного маршрута.
</a:t>
            </a:r>
            <a:endParaRPr lang="en-US" sz="1038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 млекопитающие расширяют ареал
</a:t>
            </a:r>
            <a:pPr algn="l" indent="0" marL="0">
              <a:lnSpc>
                <a:spcPct val="115000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рыб, крупных млекопитающих и других подвижных животных обмен особями между группами поддерживает численность и снижает риск изоляции. Новые особи приносят в популяцию дополнительные варианты генов, что особенно важно после сокращения численности.
</a:t>
            </a:r>
            <a:endParaRPr lang="en-US" sz="1086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ускоряет и направляет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миграции давно стали не только биологическим, но и социальным явлением. Переезды между регионами изменяют плотность населения, возрастную структуру и состав сообществ, а также усиливают обмен генетическим материалом между популяциями.
</a:t>
            </a:r>
            <a:endParaRPr lang="en-US" sz="11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структуру популяции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на популяцию одновременно действуют природные и антропогенные причины изменений.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популяции зависит не от одного воздействия, а от их сочетания; особенно сильны факторы, которые изменяют выживаемость и успешность размножения.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 популяции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 отражает соотношение аллелей и генотипов внутри популяции. Именно этот состав определяет, какие наследственные варианты сохраняются и передаются следующим поколениям.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изменчивости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Внутрипопуляционная наследственная изменчивость создаёт материал для естественного отбора. Чем шире набор генетических вариантов, тем больше шансов у вида приспособиться к новым условиям.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сужения генофонда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разнообразия делает популяцию более уязвимой к болезням, стрессу среды и накоплению вредных признаков. В таких условиях снижается жизнеспособность и возрастает риск вырождения.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численности: рост, плато и спад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что изменения численности могут быть разными по темпу и направлению, но всегда зависят от условий существования популяции.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рост возможен лишь кратковременно; в реальной среде ресурсы ограничивают увеличение численности и могут вызвать спад.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динамики численности в школьной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популяционные волны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наступлением благоприятного сезона численность быстро возрастает: усиливается размножение, повышается выживаемость молоди и расширяется кормовая база.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и перегрузка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ресурсов становится меньше, усиливаются конкуренция, болезни и давление хищников. Рост замедляется, а численность достигает максимума.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Спад и 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снижения численности популяция постепенно восстанавливается. Колебания повторяются, отражая постоянное приспособление вида к меняющейся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популяция — разные условия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в лесу
</a:t>
            </a:r>
            <a:pPr algn="l" indent="0" marL="0">
              <a:lnSpc>
                <a:spcPct val="115000"/>
              </a:lnSpc>
              <a:buNone/>
            </a:pPr>
            <a:r>
              <a:rPr lang="en-US" sz="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популяция лося обычно разрежена: особи занимают большие участки и встречаются неравномерно. На её состояние сильнее всего влияют сезонность, кормовая база и давление хищников. Такое изображение хорошо передаст простор естественной среды.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популяция воробьёв живёт в более плотной и устойчивой среде, где много корма, укрытий и мест для гнездования. При этом на неё постоянно воздействуют шум, загрязнение и человеческая активность.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и берёзы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Колония муравьёв и популяция берёзы показывают групповой тип размещения особей. В обоих случаях важны доступ к ресурсам, взаимодействие внутри группы и условия местообитания, которые задают характер распределения и численность.
</a:t>
            </a:r>
            <a:endParaRPr lang="en-US" sz="10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человека как особый биологический объект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подвижность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популяции отличаются интенсивными перемещениями людей между регионами и странами. Миграции быстро меняют плотность населения, состав возрастных групп и культурные особенности отдельных территорий.
</a:t>
            </a:r>
            <a:endParaRPr lang="en-US" sz="992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развитие популяции человека влияют не только биологические, но и социальные факторы: уровень медицины, образования, экономики и образ жизни. Поэтому демографические процессы идут по-разному в разных странах.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преобразование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только приспосабливается к условиям, но и сам создаёт их: строит города, изменяет ландшафты и использует ресурсы. Это делает его популяцию особенно зависимой от собственной деятельности.
</a:t>
            </a:r>
            <a:endParaRPr lang="en-US" sz="1089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науками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человеческой популяции объединяет демографию, экологию и биологию. Оно помогает оценивать здоровье населения, последствия урбанизации и необходимость рационального использования природных ресурсов.
</a:t>
            </a:r>
            <a:endParaRPr lang="en-US" sz="9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структуру популяции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возрастному составу, численности и генетическому разнообразию можно понять, насколько устойчив вид и нуждается ли он в срочных мерах охраны.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рождаемости, смертности и плотности позволяют заранее оценить, будет ли популяция расти, стабилизироваться или сокращаться в ближайшее время.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ресурсами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популяциях используют в сельском и охотничьем хозяйстве, чтобы разумно планировать использование биологических ресурсов и избегать их истощения.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структура популяции быстро меняется, это может указывать на неблагополучие в экосистеме. Такой анализ помогает вовремя заметить угрозы и принять меры.
</a:t>
            </a:r>
            <a:endParaRPr lang="en-US" sz="8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Популяция: от признаков к пониманию развития вида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объединяет все основные уровни жизни вида: численность, структуру, наследственность и взаимодействие со средой. Понимая её устройство, можно объяснить рост, спад и устойчивость биологических систем.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2026-06-01T22:26:12Z</dcterms:created>
  <dcterms:modified xsi:type="dcterms:W3CDTF">2026-06-01T22:26:12Z</dcterms:modified>
</cp:coreProperties>
</file>