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странник: ум с сердцем не в ладу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между правдой, совестью и внутренним выбором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странника вырос из древней традиции паломничества, юродства и праведной жизни. В литературе XIX века он стал символом человека, который ищет не дорогу, а ответ о смысле жизни и собственной совести.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паломника к герою поиска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героя особенно важен внутренний спор между разумом и сердцем. Один подсказывает осторожность и расчет, другое — совесть, сочувствие и смелость поступить честно.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Странник — это не только человек в пути, но и герой, который ищет нравственную опору. Его движение по дороге всегда связано с вопросом: как жить по правде и не потерять себя.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на пути помогают ему увидеть разные взгляды на жизнь, проверить свои убеждения и понять цену поступка. Поэтому дорога в литературе становится пространством испытания, а не просто перемещения.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странник в литературе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дорога становится образом судьбы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путник на вечернем тракте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тракт уходит к горизонту, и по нему идет один человек с посохом и узелком. Вокруг — пустое поле, тишина и низкое небо. Такой пейзаж сразу создает ощущение не только дороги, но и трудного жизненного выбора.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деревню, лес и монастырь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Путник проходит мимо деревни, затем теряется среди темного леса и выходит к монастырю. Эти детали подчеркивают, что дорога в русской литературе ведет не только по местности, но и через разные состояния души: надежду, сомнение и поиск ответа.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ум и сердце спорят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помогает просчитать последствия, заметить риск и выбрать самый безопасный путь. Он полезен там, где нужно не ошибиться и сохранить контроль над ситуацией.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действует иначе: оно слышит чужую боль, зов совести и чувство справедливости. Оно не всегда выбирает легкое решение, но часто выбирает честное.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возникает, когда выгодный поступок кажется разумным, а правильный — слишком трудным. Тогда человек должен решить, что для него важнее: удобство или нравственная правда.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такой спор особенно значим, потому что героя оценивают не только по успеху, но и по тому, как он поступает перед совестью.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русской литературы о нравственном выборе; дата не требуется.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мысль превращается в поступок и меняет внутреннее состояние героя.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честнее выбор, тем сильнее итог влияет на характер: он может принести облегчение или заставить задуматься о себе.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внутреннего выбора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6094" y="1285525"/>
            <a:ext cx="14137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Странник у Пушкина и Лермонтова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обоих поэтов путь становится знаком душевного движения. Герой ищет ответы о правде, долге и свободе, а не просто меняет место пребывания.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смысла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странник чаще остается один на один с миром. Он чувствует разлад с окружающими и не может найти место, где его мысли и чувства будут приняты.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героя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дорога часто связана с движением, свободой и надеждой на изменение жизни. Герой идет вперед не только физически, но и внутренне, к пониманию себя и своего предназначения.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как свобода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говорит прямо и честно, не скрывая своего мнения. Его ум помогает ему видеть ложь и лицемерие, но именно из-за этой прямоты он оказывается чужим для общества.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Фамусовское общество ценит чин, привычку и спокойную жизнь без лишних вопросов. Оно не принимает человека, который судит по совести и требует правды, а не удобства.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показывает, что одного ума недостаточно, если вокруг него нет понимания и общих нравственных ценностей. В такой среде честный герой может остаться в одиночестве.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 и сердце в комедии «Горе от ума»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095486"/>
            <a:ext cx="4152000" cy="122728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образов и нравственных противопоставлений; дата не требуется.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два начала и почему человеку важно сохранять между ними равновесие.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помогает избежать ошибки, а сердце — не потерять человечность. Важен не выбор одного начала, а их согласие.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и сердце: сравнение двух начал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странника в русской традиции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Странника воспринимают как человека духовного пути: паломника, праведника, того, кто идет не за богатством, а за истиной и спасением.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образ соединяется с посохом, дорожной сумой, долгой дорогой и терпением. Он становится близким простому человеку, привыкшему к трудностям и ожиданию.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делают странника героем внутреннего поиска. Он уже не только идет по дороге, но и решает, как жить по совести в сложном мире.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закрепляется как напоминание о том, что духовная правда важнее внешнего успеха. Именно поэтому он остается понятным и сегодня.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Паломничество и праведный путь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взгляд на странника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человек живет скромно и не зависит от богатства или власти. В его образе соединяются смирение, терпение и вера, а сама дорога становится частью его жизни.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святыне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памяти странник близок паломнику и богомольцу. Он уходит не ради выгоды, а ради духовной цели, поэтому его путь воспринимается как праведный и осмысленный.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сомнения к нравственному выбору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герой проходит путь от внутренней неясности к поступку и его последствиям.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270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306" y="3397190"/>
            <a:ext cx="218400" cy="174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странник остается один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Непохожесть на других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Странник часто думает и чувствует иначе, чем большинство. Из-за этого ему трудно согласиться с общими правилами и привычными оценками, поэтому он оказывается в стороне от людей.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Слышать себя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дает герою возможность разобраться в собственных мыслях. Без шума чужих мнений он лучше понимает, что для него важно, где правда и какова цена ошибки.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950900" y="3281400"/>
            <a:ext cx="777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Непонимание окружающих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07365" y="3802400"/>
            <a:ext cx="83235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его не поддерживают и даже осуждают. Но именно это испытание помогает раскрыть характер героя: он учится отвечать за свои убеждения и не терять внутреннюю честность.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мотивам русской литературы XIX века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состояния нередко меняются в одном и том же эпизоде: герой может сомневаться, бояться и одновременно надеяться на верный исход.
</a:t>
            </a:r>
            <a:pPr algn="l" indent="0" marL="0">
              <a:lnSpc>
                <a:spcPct val="15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чувства — тревога и надежда; они показывают, что путь странника всегда связан с неизвестностью и ожиданием ответа.
</a:t>
            </a:r>
            <a:endParaRPr lang="en-US" sz="1271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сопровождают странника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странник связан с длинной дорогой, холодом, терпением и умением переносить трудности. В этом образе важна не внешняя сила, а стойкость и тихая выносливость.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ищет не удобство, а правду и смысл. Поэтому рядом с ним стоят совесть, милосердие, вера и готовность отказаться от личной выгоды ради честного поступка.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напоминает о народном представлении о праведности. Именно поэтому образ странника так узнаваем в русской литературе XIX века и близок читателю до сих пор.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образ по-настоящему русским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 века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 разные авторы раскрывают тему пути, одиночества и нравственного выбора.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свой акцент, но всех объединяет интерес к внутренней жизни человека и его выбору между выгодой и правдой.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их вклад в образ странника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странника остается живым, потому что внутренний спор разума и сердца знаком каждому. Он учит думать не только о пользе, но и о правильном поступке.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тоже сталкивается с выбором: списать или сделать честно, промолчать или защитить слабого, поддаться давлению компании или остаться верным себе.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увидеть, что дружба, обещание и ответственность проверяют характер не меньше, чем большие события в книгах. Именно в таких ситуациях проявляется совесть.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понятна современному школьнику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к нравственному выводу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внутренний поиск приводит героя к более зрелому взгляду на себя и мир.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6" y="14166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831" y="14045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2106" y="1426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8456" y="142639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61281" y="1400650"/>
            <a:ext cx="169650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темы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этой теме означает не только пространство, но и жизненный путь. Она показывает движение героя к пониманию себя, других людей и своего предназначения.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связан с вопросами, на которые нельзя ответить сразу. Герой пробует разные решения, ошибается и постепенно приближается к правде через размышление и опыт.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делает человека ответственным за свои поступки. Именно в момент решения становится ясно, умеет ли он слушать совесть и отличать удобство от правды.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помогает герою услышать себя и не раствориться в чужом мнении. В литературе оно часто становится испытанием, через которое раскрывается характер человека.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и сердце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и сердце обозначают два способа смотреть на жизнь. Их спор особенно важен там, где логичный ответ не совпадает с нравственно правильным.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человека становится смыслом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странник напоминает: человек растет не только в дороге, но и в честном выборе между расчетом и совестью. Когда ум и сердце находят равновесие, путь становится осмысленным.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2026-05-23T02:32:49Z</dcterms:created>
  <dcterms:modified xsi:type="dcterms:W3CDTF">2026-05-23T02:32:49Z</dcterms:modified>
</cp:coreProperties>
</file>