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Определённый артикль the и слова school, college, hospital, bed
</a:t>
            </a:r>
            <a:endParaRPr lang="en-US" sz="3368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когда нужен the, а когда артикль не ставится.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здесь легко ошибиться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school, college, hospital и bed меняют значение в зависимости от контекста: иногда это место, иногда действие или состояние. Именно поэтому одни и те же слова в английском пишутся то с the, то без него, а в русском это не видно сразу.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2521" y="1175216"/>
            <a:ext cx="381485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 употребления the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помогает показать, что предмет или место уже понятны из ситуации.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чаще всего показывает узнаваемость, конкретность или уже известную информацию.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правила употребления определённого артикля в английском языке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the указывает на конкретность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ставят, когда говорящий и слушающий понимают, о каком предмете или месте идёт речь, даже без дополнительных пояснений.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 из разговора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назвали ранее в тексте или разговоре, второй раз его часто оформляют с the, потому что он уже известен собеседнику.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было сказано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также употребляется с тем, что существует в одном экземпляре: the sun, the Earth, the sky. Здесь важна не форма слова, а его особый статус.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Единственный объект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существительное может быть без артикля или с the. Решает не перевод, а то, насколько точно предмет можно определить по смыслу.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Конкретность важнее слова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без артикля: учёба как процесс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745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обучения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745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go to school, be at school и leave school слово school означает не здание, а сам процесс учёбы или пребывание ученика в школе.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5248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модель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247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school связано со статусом ученика или учёбой, чаще всего используйте форму без артикля. Это одна из самых устойчивых моделей в английском.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3080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важнее места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3080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важно, что человек учится, посещает занятия или находится в школьной жизни, артикль не нужен. В центре внимания — событие, а не объект.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0913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сочетания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260912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children go to school every day и She is at school now звучат без the, потому что речь идёт о занятиях, а не о конкретной школе.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с артиклем the: конкретная школа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62662" y="1611278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school употребляется, когда можно назвать или показать конкретную школу: the school on Green Street, the school where my sister studies.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2662" y="1397428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Называем место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808598" y="3418884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the school was closed for repairs показывает, что собеседники понимают, о какой школе идёт речь, поэтому слово получает the.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808598" y="3205033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объект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685501" y="2515081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нужен, если имеется в виду определённое учебное заведение как организация, а не процесс обучения. Тогда school становится конкретным объектом.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1685501" y="2301230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об организации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3931437" y="4322687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слову school легко добавить уточнение — адрес, название или описание, — чаще всего нужен the. Это признак конкретного места.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3931437" y="4108836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заменить указанием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College: учёба и конкретное учебное заведение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Учёба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британском английском go to college и be at college часто означают сам процесс обучения. В таких случаях артикль не нужен, потому что речь идёт о занятиях.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Конкретный колледж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важно не обучение, а само учебное заведение, используют the college. Так говорят о здании, библиотеке, территории или известном колледже.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Уточнение смысла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She studies at college описывает учёбу, а The college has a big library — уже конкретный колледж как место. Значение выбирает форму.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и college: без the и с the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формы без артикля чаще связаны с процессом, а формы с the — с конкретным местом или учреждением.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объект, тем вероятнее нужен the; чем сильнее значение действия, тем чаще артикль отсутствует.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по примерам темы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5436" y="3245763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4724" y="1484300"/>
            <a:ext cx="440100" cy="35208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Hospital: британский и американский английский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вариант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британском английском go to hospital и be in hospital обычно означают, что человек находится на лечении. Здесь артикль часто не ставится.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вариант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американском английском чаще говорят go to the hospital и be in the hospital. Это заметное различие важно запомнить, чтобы не ошибаться в речи и чтении.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Конкретная больница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the hospital нужна, если речь идёт об определённой больнице как здании или учреждении, которое можно назвать, показать или описать.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артикль в спорных случаях
</a:t>
            </a:r>
            <a:endParaRPr lang="en-US" sz="2971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выбор по значению выражения и варианту английского языка.
</a:t>
            </a:r>
            <a:endParaRPr lang="en-US" sz="174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4 выражения помогают говорить о сне и отдыхе без лишнего the.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устойчивых выражения
</a:t>
            </a:r>
            <a:endParaRPr lang="en-US" sz="4807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относятся к состоянию человека, а не к предмету мебели.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артиклей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Bed с артиклем the: конкретная кровать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45179" y="19453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bed употребляется, когда речь идёт об одной конкретной кровати, которую можно увидеть, описать или отличить от других предметов мебели в комнате.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45179" y="16178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Определённый предмет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45179" y="41764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случаях слово bed обозначает именно мебель, поэтому форму выбирают по смыслу. Это помогает не путать предмет с выражениями go to bed и be in bed.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45179" y="38489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сон, а вещь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18608" y="306085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слушателю понятно, о какой кровати идёт речь, артикль the показывает эту определённость: the bed in my room, the bed near the window.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18608" y="273340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 из контекста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938812"/>
            <a:ext cx="4814700" cy="23436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четырёх слов в основных случаях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без the часто передаётся действие или состояние, а с the — конкретное место, здание или предмет.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зависит не от самого слова, а от того, обозначает ли оно действие, состояние или конкретный объект.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449761"/>
            <a:ext cx="526500" cy="42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92636"/>
            <a:ext cx="526500" cy="4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449761"/>
            <a:ext cx="526500" cy="42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92636"/>
            <a:ext cx="526500" cy="421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выражения, которые нужно запомнить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 школе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to school и be at school обычно говорят о процессе обучения или о пребывании ученика в школе. В этих выражениях не важна сама постройка, поэтому артикль не нужен.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в больнице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to hospital и be in hospital в британском английском означают, что человек находится там для лечения. Здесь без артикля подчёркивается не место, а сам факт пребывания.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 колледже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to college и be at college работают так же: выражение описывает обучение, а не конкретное здание. Поэтому смысл фразы важнее, чем отдельное слово college.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отдых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to bed, stay in bed, be in bed и sit up in bed говорят о сне, отдыхе или положении человека. Артикль не нужен, потому что речь идёт о состоянии, а не о мебели.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понять значение слова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на картинке и школа в речи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иллюстрации школьное здание стоит у дороги, и можно сказать the school. В другом случае ученик просто идёт на уроки: go to school. Один и тот же предмет меняет значение в зависимости от ситуации.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Больница на карте и больница как лечение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легко найти the hospital on Main Street, потому что речь идёт о конкретном здании. Но фраза be in hospital в британском английском описывает лечение, а не саму больницу как место.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Кровать в комнате и время спать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рисунке видна конкретная мебель, говорят the bed in the room. Если же человеку пора отдыхать, употребляют go to bed. Контекст сразу подсказывает, нужна ли конкретная вещь или действие.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артикля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наиболее заметные трудности при выборе формы в этих сочетаниях.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возникают, когда слово воспринимают отдельно, а не вместе со значением всей фразы.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материалу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и американский английский: главное различие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британском английском go to hospital и be in hospital обычно означают лечение в больнице. Артикль не ставится, потому что важен сам процесс пребывания, а не здание.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3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вариант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46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американском английском чаще говорят go to the hospital и be in the hospital. Здесь the помогает подчеркнуть конкретную больницу как место, куда человек пришёл или где находится.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46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вариант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99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school, college и bed основная логика одинакова: без the говорят о занятиях, лечении или отдыхе, а с the — о конкретном месте, здании или предмете.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99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 для остальных слов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для закрепления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745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School: действие и место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745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go to school every day. Our school is near the park. В первом предложении речь идёт об учёбе, во втором — о конкретной школе, которую можно назвать.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5248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Bed: сон и предмет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247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is time to go to bed. The bed in this room is very small. В первом случае важен сон, во втором — кровать как мебель.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3080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Hospital: британский и американский вариант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3080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is in hospital after the accident. The hospital is on Main Street. Первое предложение подходит для британского английского, второе описывает конкретную больницу.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0913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College: обучение и здание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260912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is at college this year. The college has a new library. Без the говорится о процессе обучения, а с the — о самом учебном заведении.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понимания: какую форму выбрать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 значение выражения с правильной формой артикля.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обозначает процесс или состояние, обычно артикль не нужен; если речь о конкретном объекте, используется the.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нужен, когда предмет, место или человек уже понятны из контекста. В сочетаниях school, college, hospital и bed главное — сначала понять смысл, а потом выбрать форму.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2026-05-31T05:24:47Z</dcterms:created>
  <dcterms:modified xsi:type="dcterms:W3CDTF">2026-05-31T05:24:47Z</dcterms:modified>
</cp:coreProperties>
</file>