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липиды: строительный материал и источник энергии клетки
</a:t>
            </a:r>
            <a:endParaRPr lang="en-US" sz="2971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класса веществ, одна задача: энергия и структура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вещества так важны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непрерывно тратят АТФ на синтез, транспорт и движение. Углеводы быстро покрывают текущие потребности, а липиды обеспечивают более ёмкий запас энергии и участвуют в построении мембран, особенно в тканях с высоким обменом веществ, таких как мозг и мышцы.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состав, строение и основные группы
</a:t>
            </a:r>
            <a:endParaRPr lang="en-US" sz="2163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образованы атомами углерода, водорода и кислорода. Во многих молекулах соотношение водорода и кислорода близко к 2:1, что отражает их общий химический характер и связанность с водой.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простейшим углеводам относятся глюкоза, фруктоза и галактоза. Эти молекулы легко включаются в обмен веществ и быстро используются клеткой как источник энергии или как исходный материал для синтеза других соединений.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Дисахариды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Сахароза, лактоза и мальтоза состоят из двух остатков моносахаридов. После расщепления в пищеварительной системе они превращаются в более простые формы, которые могут быть всосаны и использованы организмом.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 запаса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у растений и гликоген у животных выполняют преимущественно запасную функцию. Их крупные молекулы позволяют откладывать углеводы в компактной форме и при необходимости быстро высвобождать глюкозу.
</a:t>
            </a:r>
            <a:endParaRPr lang="en-US" sz="116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служит строительным материалом клеточных стенок растений. В отличие от запасных углеводов, она обеспечивает прочность и устойчивость, а не быстрое получение энергии.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как главный энергетический субстрат клетки
</a:t>
            </a:r>
            <a:endParaRPr lang="en-US" sz="1941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Универсальное 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используется большинством клеток как основной источник энергии. Она особенно важна там, где обмен идёт постоянно и без длительных перерывов, поскольку даёт быстрый доступ к АТФ.
</a:t>
            </a:r>
            <a:endParaRPr lang="en-US" sz="1265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поступает с пищей и может образовываться при распаде запасного гликогена. Так организм поддерживает её уровень, даже если приём пищи был давно.
</a:t>
            </a:r>
            <a:endParaRPr lang="en-US" sz="1379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окисление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глюкоза последовательно вовлекается в гликолиз, цикл Кребса и дыхательную цепь. Именно эти этапы обеспечивают основную часть энергии, заключённой в молекуле.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потребности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получают энергию только за счёт глюкозы, а нервная ткань нуждается в её постоянном поступлении. Поэтому даже кратковременное снижение доступности глюкозы отражается на работе организма.
</a:t>
            </a:r>
            <a:endParaRPr lang="en-US" sz="12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превращения углеводов в организме и клетке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этапы усвоения, использования и запасания углеводов.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данные по полному окислению субстратов (АТФ на молекулу)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энергетического выхода глюкозы и жиров
</a:t>
            </a:r>
            <a:endParaRPr lang="en-US" sz="193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уступают по скорости мобилизации, но значительно превосходят углеводы по запасаемой энергии на единицу массы.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подтверждают: для краткой работы удобнее глюкоза, а для длительного резерва выгоднее липиды.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депо гликогена у человека — печень и скелетные мышцы.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депо выполняют разные задачи: одно поддерживает уровень глюкозы в крови, другое обеспечивает работу самих мышечных клеток.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разнообразие, свойства и биологическая роль
</a:t>
            </a:r>
            <a:endParaRPr lang="en-US" sz="1857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липидам относят триацилглицеролы, фосфолипиды, стероиды и воски. Это не одно вещество, а целое семейство соединений с разными функциями в клетке и организме.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плохо растворяются в воде и являются гидрофобными. В крови и тканевых жидкостях они часто переносятся в составе белково-липидных комплексов, что облегчает их транспорт.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Триацилглицеролы служат главным долговременным энергетическим резервом. Они компактны, содержат много химической энергии и могут откладываться в значительном количестве без резкого увеличения объёма.
</a:t>
            </a:r>
            <a:endParaRPr lang="en-US" sz="1265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мембран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образуют основу клеточных мембран, а холестерин регулирует их прочность и текучесть. Благодаря этому липиды определяют не только запасание энергии, но и свойства клеточной оболочки.
</a:t>
            </a:r>
            <a:endParaRPr lang="en-US" sz="12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быстрый доступ к энергии, а липиды выгодны для длительного хранения и мембранных структур.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свойства определяют роль каждого класса веществ в обмене энергии и в запасании ресурсов.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углеводов и липидов по ключевым признакам
</a:t>
            </a:r>
            <a:endParaRPr lang="en-US" sz="1794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жиры дают больше энергии, чем углеводы
</a:t>
            </a:r>
            <a:endParaRPr lang="en-US" sz="2048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восстановленных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молекулах липидов много связей C–H и сравнительно мало кислорода. При окислении такое строение даёт больший энергетический выход, чем у большинства углеводов.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запасы почти не связаны с водой, поэтому они занимают меньше объёма и массы. Это делает их особенно удобными для длительного хранения в организме.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энергетическая плотность углеводов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запасаются вместе с водой, а их резервы ограничены. Поэтому они лучше подходят для быстрого, но краткосрочного обеспечения клеток энергией, чем для долговременного запаса.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липидов: от пищи к получению АТФ
</a:t>
            </a:r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жиров от пищеварения до клеточного дыхания
</a:t>
            </a:r>
            <a:endParaRPr lang="en-US" sz="2417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обобщённые сведения о запасах энергии в организме человека
</a:t>
            </a:r>
            <a:endParaRPr lang="en-US" sz="969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организм хранит энергию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 служит кратковременным резервом, а жиры — главным долговременным депо. На единицу массы липиды запасают энергию значительно компактнее.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энергетических запасов приходится на жировую ткань; гликоген ограничен и удерживает больше воды.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как структурная основа клеточной мембраны
</a:t>
            </a:r>
            <a:endParaRPr lang="en-US" sz="1928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самопроизвольно выстраиваются в бислой, потому что их гидрофильные части обращены к воде, а гидрофобные — друг к другу. Так формируется основа мембраны клетки и органоидов.
</a:t>
            </a:r>
            <a:endParaRPr lang="en-US" sz="1073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холестерина
</a:t>
            </a:r>
            <a:pPr algn="l" indent="0" marL="0">
              <a:lnSpc>
                <a:spcPct val="100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встраивается между молекулами фосфолипидов и помогает мембране сохранять нужную текучесть. Благодаря этому оболочка остаётся достаточно прочной, но не теряет гибкости при изменении условий.
</a:t>
            </a:r>
            <a:endParaRPr lang="en-US" sz="1104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Гликолипиды участвуют в распознавании клеток и межклеточных контактах. На их поверхности располагаются «метки», по которым клетки различают собственные и чужеродные структуры.
</a:t>
            </a:r>
            <a:endParaRPr lang="en-US" sz="1123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мембраны определяет избирательный транспорт веществ, работу рецепторов и поддержание постоянства внутренней среды. Поэтому липиды важны не только как запас, но и как часть живой границы клетки.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цепь без двойных связей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Насыщенные жирные кислоты можно представить как более «плотно упакованные» молекулы: между атомами углерода нет двойных связей. Из-за этого их цепи легче сближаются, а жиры с таким составом чаще бывают твёрдыми при комнатной температуре.
</a:t>
            </a:r>
            <a:endParaRPr lang="en-US" sz="136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Изгибы, которые делают жир жидким
</a:t>
            </a:r>
            <a:pPr algn="l" indent="0" marL="0">
              <a:lnSpc>
                <a:spcPct val="90000"/>
              </a:lnSpc>
              <a:buNone/>
            </a:pPr>
            <a:r>
              <a:rPr lang="en-US" sz="4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ненасыщенных жирных кислотах есть одна или несколько двойных связей, и они создают изгибы в цепи. Молекулам труднее плотно уложиться друг рядом с другом, поэтому такие жиры обычно остаются жидкими и легче входят в состав мембран.
</a:t>
            </a:r>
            <a:endParaRPr lang="en-US" sz="135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Насыщенные и ненасыщенные жирные кислоты
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функций инсулина, глюкагона и адреналина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обмена углеводов и липидов
</a:t>
            </a:r>
            <a:endParaRPr lang="en-US" sz="189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быстро меняют направление обмена веществ, чтобы поддержать уровень глюкозы и обеспечить ткани энергией в нужный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переводит обмен в режим накопления, а глюкагон и адреналин — в режим мобилизации запасов.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обмена углеводов и липидов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промежуточный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обмена сходятся на ацетил-КоА, поэтому превращения углеводов и жиров нельзя рассматривать отдельно. Через этот узел клетка направляет вещества либо на получение энергии, либо на синтез запасов.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углеводов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глюкозы поступает больше, чем нужно, её часть превращается в жирные кислоты и откладывается в виде триацилглицеролов. Это помогает организму хранить энергию в более компактной форме.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глюкозы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глюкозы усиливается расщепление жиров и окисление жирных кислот. Такой переход позволяет клеткам дольше сохранять выработку АТФ, особенно в условиях между приёмами пищи.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Голодание и кетоновые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голодание затягивается, печень образует кетоновые тела из жировых субстратов. Некоторые ткани могут использовать их как дополнительный источник энергии, снижая зависимость от глюкозы.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2062703"/>
            <a:ext cx="5506500" cy="11255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здоровья важны не только количество энергии, но и её качество: предпочтительны сложные углеводы и источники ненасыщенных жиров.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общие сведения о пищевых источниках углеводов и липидов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углеводов и липидов в питании человека
</a:t>
            </a:r>
            <a:endParaRPr lang="en-US" sz="197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пищевые источники энергии и примеры продуктов с разным типом липидов.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энергии поступает слишком много
</a:t>
            </a:r>
            <a:pPr algn="l" indent="0" marL="0">
              <a:lnSpc>
                <a:spcPct val="90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регулярно получает больше энергии, чем тратит, избыток начинает откладываться в виде жира. Постепенно масса тела увеличивается, а риск сердечно-сосудистых заболеваний возрастает из-за перегрузки регуляторных систем организма.
</a:t>
            </a:r>
            <a:endParaRPr lang="en-US" sz="791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как следствие дисбаланса
</a:t>
            </a:r>
            <a:pPr algn="l" indent="0" marL="0">
              <a:lnSpc>
                <a:spcPct val="90000"/>
              </a:lnSpc>
              <a:buNone/>
            </a:pPr>
            <a:r>
              <a:rPr lang="en-US" sz="2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связано не с одной причиной, а с длительным нарушением энергетического баланса. На рисунке это можно показать как ситуацию, где поступление и расход энергии перестают быть уравновешенными, и запасы растут.
</a:t>
            </a:r>
            <a:endParaRPr lang="en-US" sz="836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и глюкоза в крови
</a:t>
            </a:r>
            <a:pPr algn="l" indent="0" marL="0">
              <a:lnSpc>
                <a:spcPct val="90000"/>
              </a:lnSpc>
              <a:buNone/>
            </a:pPr>
            <a:r>
              <a:rPr lang="en-US" sz="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сахарном диабете клетки хуже усваивают глюкозу, поэтому её уровень в крови остаётся повышенным. На схеме это выглядит как разрыв между наличием глюкозы в крови и её использованием тканями для получения энергии.
</a:t>
            </a:r>
            <a:endParaRPr lang="en-US" sz="847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веществ: ожирение и сахарный диабет
</a:t>
            </a:r>
            <a:endParaRPr lang="en-US" sz="17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выбирает источник энергии в разных условиях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режимов обмена в зависимости от гормонов и потребностей тканей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разные пути к одной цели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снабжают клетку энергией, а липиды создают более ёмкий и долговременный резерв. Вместе они поддерживают мембраны, обмен веществ и адаптацию организма к меняющимся условиям.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2026-06-01T21:20:57Z</dcterms:created>
  <dcterms:modified xsi:type="dcterms:W3CDTF">2026-06-01T21:20:57Z</dcterms:modified>
</cp:coreProperties>
</file>