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рисунок расселения и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 направляет жизнь людей и развитие экономики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предприятия выбирают место не случайно: важны климат, ресурсы, транспорт, трудовые кадры и рынки. Поэтому одни районы быстро растут, а другие осваиваются медленнее и слабее включаются в хозяйственные связи страны.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территория развивается неравномерно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географического рисунка территории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рисунок показывает, как население, предприятия и города распределены по территории и как они образуют устойчивую систему связей, а не набор отдельных точек.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него входят узлы концентрации, транспортные линии, районы специализации и направления потоков людей, товаров и информации, которые связывают разные части страны между собой.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рисунке территории судят по плотности населения, доле городских жителей, степени освоенности, концентрации производств и устойчивости межрайонных связей, поддерживающих обмен ресурсами и товарами.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взаимосвязей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 только близость объектов, но и их взаимодействие: город влияет на округу, а транспорт и производство усиливают друг друга, формируя устойчивые центры развития.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географического рисунка помогает объяснить, почему одни территории становятся опорными, а другие остаются периферийными, и как это отражается на развитии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 основа расселения и хозяйства
</a:t>
            </a:r>
            <a:endParaRPr lang="en-US" sz="2371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жизни и хозяйства особенно удобны равнины, речные долины, побережья и территории с умеренным климатом: здесь легче строить поселения, развивать транспорт и использовать землю.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Ограничивающие природные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мерзлота, высокогорья, пустыни, заболоченные участки и дефицит пресной воды резко усложняют освоение территории, повышают издержки и сдерживают рост населения.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почвы, водные ресурсы, полезные ископаемые, топливо и энергия определяют, какие виды хозяйства могут развиваться в районе и насколько он будет экономически значимым.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природных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видно, как в России соседствуют благоприятные для заселения территории и пространства с жёсткими природными ограничениями, что и создаёт территориальный контраст освоения.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по территории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между центрами старого освоения и северо-восточными районами, где расстояния и климат усиливают издержки жизни и работы.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плотное население сосредоточено в Европейской части; к востоку показатели резко снижаются, что отражает различия в освоенности территории.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округлённые значения по макрорегионам, 2021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населения и хозяйства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факторы одновременно влияют на выбор мест для жизни, работы и производства.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действуют совместно: одни создают условия для жизни, другие — для производства, а транспорт и кадры усиливают концентрацию.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территориальной организации хозяйства
</a:t>
            </a:r>
            <a:endParaRPr lang="en-US" sz="2305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пространственного развития территории и обратную связь между населением и хозяйством.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≈75%
</a:t>
            </a:r>
            <a:endParaRPr lang="en-US" sz="6021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России живёт в городах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именно городская сеть определяет основные потоки миграции, рабочих мест, услуг и управления, формируя каркас современного расселения.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ВПН-2020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расселение и аграрные территории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которые держат пространство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зерновых районах сельские поселения часто выстраиваются рядом с крупными полями и хозяйственными базами. Здесь важны плодородные почвы, ровный рельеф и удобный вывоз продукции, поэтому деревни и фермы образуют плотную сеть вокруг пашни.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Пригородное кольцо вокруг 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крупных городов сельское хозяйство меняется: на первый план выходят овощеводство, молочное животноводство и тепличные комплексы. Короткое расстояние до потребителя делает такие территории особенно заметными на карте расселения и хозяйства.
</a:t>
            </a:r>
            <a:endParaRPr lang="en-US" sz="89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жизнь в ресурсных районах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районах, где добыча или лесное хозяйство остаются важной частью экономики, сельские поселения часто зависят от одного крупного предприятия. Их облик определяют не только природа, но и характер местной специализации.
</a:t>
            </a:r>
            <a:endParaRPr lang="en-US" sz="10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население: структура расселения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общей картины особенно выделяются миллионники: они собирают миграцию, сервисы и управленческие функции, усиливая разрыв между центром и периферией.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задают основной каркас расселения, а сельская сеть сохраняет значение прежде всего в аграрных и пригородных районах.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ВПН-2020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промышленности и сырьевая ориентация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отрасли возникают рядом с источниками сырья, потому что это сокращает расходы на перевозку и уменьшает потери времени. Особенно заметна такая зависимость в добывающей и металлургической промышленности.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потребитель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 другие сложные производства тяготеют к большим городам, где есть квалифицированные работники, научные организации и широкий рынок сбыта. Здесь проще наладить кооперацию предприятий.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промышленности важны не только ресурсы, но и стабильное энергоснабжение, а также удобный вывоз готовой продукции. Поэтому предприятия часто группируются возле крупных магистралей и узлов.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производство развивается не изолированно, а в связке с другими заводами, проектными центрами и исследовательскими учреждениями. Чем плотнее такие связи, тем устойчивее промышленный узел.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78679"/>
            <a:ext cx="4392900" cy="22545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территорий по специализации хозяйства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территории по ведущей функции и каким набором факторов объясняется их специализация.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территории обычно возникает там, где совпадают природные предпосылки, транспортная доступность и потребности экономики; затем она усиливает обмен между районами.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«Географический рисунок расселения и хозяйства»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каркас территории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связности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каркас соединяет добывающие районы, промышленные центры, сельские территории и крупные города. Без него невозможно устойчивое движение сырья, товаров, людей и информации.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него входят железные дороги, автомагистрали, речные пути, морские порты и аэропорты. Каждый вид транспорта обслуживает свои потоки и усиливает специализацию отдельных районов страны.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маршрутов становятся местами концентрации складов, логистики, торговли и сервиса. Именно здесь быстрее формируются рабочие места и растёт значение окружающей территории.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транспортная доступность, тем привлекательнее территория для населения и бизнеса. Поэтому города и поселения часто развиваются вдоль магистралей, у портов и транспортных узлов.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и хозяйство формируют расселение
</a:t>
            </a:r>
            <a:endParaRPr lang="en-US" sz="2576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пространственного развития территории по 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перераспределение населения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не только численность населения, но и возрастную структуру территорий: молодёжь чаще выбирает города с учёбой, работой и развитой инфраструктурой.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приток наблюдается в крупных и экономически активных центрах, тогда как малые поселения теряют население и функции.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размещения хозяйства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0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дефицит чистой воды и накопление отходов ухудшают условия жизни населения. В результате территория становится менее привлекательной для проживания и для новых производств.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37703" y="21583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экологические проблемы проявляются в крупных агломерациях, промышленных центрах и районах добычи полезных ископаемых, где нагрузка на природу постоянно возрастает.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0150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Издержки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природная среда испытывает сильную техногенную нагрузку, предприятия вынуждены тратить больше средств на очистку, рекультивацию и защиту здоровья работников, что снижает их эффективность.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37703" y="3773480"/>
            <a:ext cx="2845097" cy="8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Сдержать негативные последствия помогают модернизация оборудования, рациональное использование ресурсов, экологический контроль и восстановление нарушенных территорий после хозяйственного освоения.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размещении населения и хозяйства
</a:t>
            </a:r>
            <a:endParaRPr lang="en-US" sz="2734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102742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основные города, управленческие центры, промышленность и густая транспортная сеть. Высокая плотность населения поддерживается историей освоения, лучшей доступностью и большим числом рабочих мест.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2232400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и Дальний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богаты ресурсами, но заселены значительно слабее. Суровый климат, большие расстояния и высокая стоимость инфраструктуры делают освоение очаговым и экономически более сложным.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3437375"/>
            <a:ext cx="47064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дисбаланс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центром и периферией влияют на миграцию, распределение инвестиций и развитие услуг. Поэтому вопрос выравнивания условий остаётся важной задачей территориальной политики.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пространственной концентрации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редко действуют по отдельности: транспорт, рынок и кадры часто усиливают друг друга, создавая устойчивые центры роста и притяжения.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транспорт и рынок, потому что они обеспечивают постоянные связи и оборот ресурсов; остальные факторы закрепляют уже сложившуюся концентрацию.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ранжирования по 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территориальных узлов и их функций
</a:t>
            </a:r>
            <a:endParaRPr lang="en-US" sz="2729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узел может совмещать несколько функций и влиять на развитие окружающей территории.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узлы становятся точками роста, потому что концентрируют рабочие места, перевозки и сервис; их влияние распространяется далеко за пределы самого города или района.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географии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рисунок: почему территория развивается неравномерно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рисунок расселения и хозяйства показывает, как природные условия, ресурсы, транспорт и история освоения создают центры притяжения и периферию. Понимание этой логики помогает объяснять различия между регионами и перспективы их развития.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2026-06-03T03:17:42Z</dcterms:created>
  <dcterms:modified xsi:type="dcterms:W3CDTF">2026-06-03T03:17:42Z</dcterms:modified>
</cp:coreProperties>
</file>