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сохранения и укрепления репродуктивного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Право, безопасность и здоровье подростка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появляются новые вопросы о здоровье, личной безопасности и правах. Важно знать, куда обращаться за помощью, как получить медицинскую поддержку и как защитить себя без страха и стыда.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9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59009"/>
            <a:ext cx="324602" cy="32460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репродуктивного здоровья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включает гигиену, осмотры, вакцинацию и обращение к специалистам при первых жалобах. Чем раньше замечена проблема, тем легче её решить.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связано с правом на достоверную информацию, медицинскую помощь и защиту от принуждения. Эти права помогают подростку принимать безопасные решения.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благополучие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начинается с нормальной работы организма, отсутствия заболеваний и внимательного отношения к самочувствию. Важно замечать сигналы тела и не откладывать обращение к врачу.
</a:t>
            </a:r>
            <a:endParaRPr lang="en-US" sz="1102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Психическое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здоровье влияет спокойное отношение к себе, умение просить помощь и защищать личные границы. Стресс, страх и давление могут мешать вовремя заботиться о себе.
</a:t>
            </a:r>
            <a:endParaRPr lang="en-US" sz="1244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Подростку важно чувствовать себя защищённым дома, в школе и среди сверстников. Уважительное отношение и отсутствие насилия помогают сохранять здоровье и уверенность.
</a:t>
            </a:r>
            <a:endParaRPr lang="en-US" sz="12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правовые документы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вместе формируют защиту здоровья подростка и его прав.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здоровья подростка основана сразу на нескольких нормах, которые дополняют друг друга.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ФЗ №323 «Об основах охраны здоровья граждан в РФ»; ФЗ №273 «Об образовании в РФ»; Конвенция о правах ребёнка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государство как защитники здоровья подростка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соблюдать режим дня, питаться регулярно и следить за гигиеной. Родители или близкие взрослые замечают изменения самочувствия и помогают вовремя обратиться к врачу.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обеспечивает доступ к медицинской помощи, профилактическим осмотрам и вакцинации. Школа и поликлиника создают условия, где подросток может получить поддержку и защиту.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путь от жалобы до рекомендаций врача.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подросток получает медицинскую помощь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любым осмотром или процедурой подростку объясняют цель, возможные риски, пользу и альтернативы. Решение принимается осознанно, а информация должна быть понятной и спокойной.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Информированное согласие и отказ от вмешательства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медицинского вмешательства тоже оформляется по правилам. Когда нет угрозы жизни и срочной необходимости, право отказаться уважает личный выбор и свободу человека.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пациент несовершеннолетний, согласие обычно даёт законный представитель, а в предусмотренных законом случаях — сам подросток. Исключения связаны с экстренной помощью и другими ситуациями, указанными законом.
</a:t>
            </a:r>
            <a:endParaRPr lang="en-US" sz="9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самостоятельность несовершеннолетнего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влияет на то, кто участвует в принятии решений и подписании согласия на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подросток, тем больше его участие в медицинских решениях; экстренная помощь не откладывается.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№323 «Об основах охраны здоровья граждан в РФ»; общие нормы дееспособности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диагнозе, жалобах, анализах и лечении относятся к медицинской тайне. Их нельзя передавать посторонним без законных оснований.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осмотра подросток имеет право на уважительное обращение, аккуратность и соблюдение личных границ. Врач не должен унижать, торопить или давить.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информация станет известна лишним людям, подросток может потерять доверие к медицине и отложить обращение за помощью. Поэтому конфиденциальность очень важна.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личных границ помогает чувствовать себя спокойно и честно отвечать на вопросы врача. Это делает помощь точнее и безопаснее.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тайна и личные границы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и безопасное поведение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начинается с простых привычек: чистые руки, личная гигиена, вакцинация, регулярные осмотры и обращение к врачу при первых признаках недомогания. Так легче не допустить осложнений.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— это отказ от рискованных поступков, внимательное отношение к своему состоянию и выполнение рекомендаций специалистов. Если что-то тревожит, лучше сразу сказать взрослому или врачу.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1548" y="1587736"/>
            <a:ext cx="2860904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может обратиться подросток за помощью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не остаётся один на один с проблемой: помощь можно получить в медицине, школе, службах экстренной помощи и у доверенных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разных трудных ситуаций предусмотрены разные каналы помощи, и важно обращаться сразу по назначению, не откладывая обращение.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ФЗ №323 «Об основах охраны здоровья граждан в РФ»; ФЗ №273 «Об образовании в РФ»; официальные службы экстренной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обязана создавать безопасные условия: предупреждать травмы, следить за порядком, защищать здоровье обучающихся и не допускать ситуаций, где ребёнка могут унизить или оставить без помощи.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сталкивается с конфликтом, давлением, травлей или нарушением границ, он имеет право обратиться к взрослому и рассчитывать на защиту, а не на обвинения или игнорирование.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права особенно важны в подростковом возрасте: в школе ребёнок проводит много времени, поэтому именно там нужно быстро замечать стресс, риск и опасный контент.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в школе и вне школы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репродуктивное здоровье подростка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каждого фактора меняется вместе с образом жизни: даже небольшие ежедневные привычки могут заметно поддерживать или ослаблять здоровье.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регулярные профилактические действия и режим дня; риск растёт, когда к недосыпу добавляются стресс и отсутствие наблюдения у врача.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норм и рекомендаций по охране здоровья подростков; данные носят качественный иллюстративный характер.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282" y="3255758"/>
            <a:ext cx="248328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944" y="162946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4251" y="1602394"/>
            <a:ext cx="237924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нарушение прав ребёнка и подростка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Неоказание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человеку стало плохо, оставлять его без внимания недопустимо. Своевременное обращение к врачу, взрослому или в экстренные службы может предотвратить тяжёлые последствия.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нарушения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важны факты: время, место, участники, переписка, фото и сообщения. Чем точнее собраны сведения, тем легче взрослым и специалистам принять меры.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 принуждение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угрозы, жестокое обращение и давление предусмотрены правовые меры. Ребёнка нельзя принуждать к действиям, которые унижают достоинство или создают опасность для здоровья.
</a:t>
            </a:r>
            <a:endParaRPr lang="en-US" sz="1120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Оскорбление и унижение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высказывания, травля и унижение не считаются «обычной ссорой», если они причиняют вред. Взрослые и школа обязаны реагировать и прекращать такие действия.
</a:t>
            </a:r>
            <a:endParaRPr lang="en-US" sz="1170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тайны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Разглашение сведений о диагнозе, жалобах или лечении без законного основания нарушает медицинскую тайну. Подросток вправе рассчитывать на конфиденциальность и уважительное отношение.
</a:t>
            </a:r>
            <a:endParaRPr lang="en-US" sz="108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подростка в опасной ситуации или при давлении со стороны других людей.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нарушении личной безопасности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безопасность и поиск достоверных сведений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совет в сети вызывает тревогу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читает сообщение о здоровье в социальной сети и замечает противоречия: один совет требует срочных действий, другой обещает «чудесное решение». Если источник не указывает, откуда взяты сведения, лучше сверить их с поликлиникой или официальным сайтом.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против анонимного совета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экране рядом стоят два источника: у одного есть название организации, автор и дата обновления, у другого — только громкий заголовок и комментарии без проверки. В первом случае можно понять, кто отвечает за информацию. Во втором легко ошибиться и поверить слухам.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проверенные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надёжных сайтах обычно есть контакты учреждения, понятные объяснения и обновления по датам. Это помогает отличить полезную информацию от фейка и не принимать решение под давлением, страхом или чужими догадками.
</a:t>
            </a:r>
            <a:endParaRPr lang="en-US" sz="104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и что ослабляет здоровье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одинаковом возрасте привычки дают разный результат: здоровье поддерживает не один фактор, а их сочетание.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защитных привычек, тем выше устойчивость организма; сочетание вредных факторов быстро снижает безопасность и повышает вероятность проблем.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здорового образа жизни и профилактики заболеваний у подростков; иллюстративная шкала.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034910"/>
            <a:ext cx="3848986" cy="214524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 для подростка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вовремя замечать риски, беречь личные границы и обращаться за помощью до того, как проблема станет серьёзной.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ежедневные действия помогают снизить риск болезни, защитить личные данные и избежать давления или опасных решений.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№323 «Об основах охраны здоровья граждан в РФ»; ФЗ №273 «Об образовании в РФ»; общие правила безопасного поведения.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близкие первыми замечают изменения в самочувствии подростка: усталость, тревогу, боли или необычное поведение. Их задача — не игнорировать сигналы и вовремя поддержать обращение к врачу.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и психологи помогают понять причину проблемы, подобрать лечение или поддержку и соблюдать закон. Их работа особенно важна, когда нужны диагностика, профилактика и конфиденциальность.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взрослых, школы и медицинских специалистов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отвечает за безопасную среду, где ребёнок может учиться без унижения, травли и опасного давления. Учителя и администрация должны быстро реагировать на конфликты и защищать личные границы.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подростка начинается с прав 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подросток знает свои права, умеет обращаться за помощью и бережно относится к себе, он лучше защищён от риска, давления и болезней. Это основа ответственного взросления.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2026-05-21T03:15:56Z</dcterms:created>
  <dcterms:modified xsi:type="dcterms:W3CDTF">2026-05-21T03:15:56Z</dcterms:modified>
</cp:coreProperties>
</file>