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общественно-политического и экономического развития России в XIX–XXI веках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модернизации к революциям, от планов к рынку: как переломы меняли жизнь людей и место страны в мире.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почему развитие России шло через резкие переломы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территория, неравномерное расселение и сильная традиция централизованной власти создавали напряжение между регионами и социальными группами. В начале XX века сохранялись самодержавие и аграрная экономика, а противоречия нарастали. Переломы ускоряли революции 1917 года, Гражданская война, Великая Отечественная война, распад СССР и реформы 1990-х.
</a:t>
            </a:r>
            <a:endParaRPr lang="en-US" sz="13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Имперская модернизация конца XIX — начала XX века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XIX века промышленный рост в России усилился: расширялась сеть железных дорог, росла добыча угля и нефти, увеличивались выпуск металла и выпуск машин. Модернизация была неровной, но динамичной.
</a:t>
            </a:r>
            <a:endParaRPr lang="en-US" sz="1375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Столыпинская аграрная реформа 1906–1911 годов поддерживала выход крестьян из общины, создание хуторов и отрубов, а также переселение в Сибирь. Это должно было повысить устойчивость хозяйств.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самодержавной политической системе оставались нерешёнными аграрный вопрос и малоземелье, а рабочие конфликты усиливали общественное напряжение. Поэтому экономические изменения сопровождались политическими рисками.
</a:t>
            </a:r>
            <a:endParaRPr lang="en-US" sz="13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 год: падение монархии и приход к власти большевиков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Февральская революция 1917 года привела к отречению Николая II и созданию Временного правительства. В стране быстро возникло двоевластие: решения принимались и органами Временного правительства, и Советами рабочих и солдатских депутатов.
</a:t>
            </a:r>
            <a:endParaRPr lang="en-US" sz="1144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Октябрьское вооружённое восстание 1917 года передало власть большевикам. За ним последовали Декрет о земле, Декрет о мире, национализация крупной собственности и выход из Первой мировой войны, что резко изменило политическую и экономическую систему.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военного коммунизма к НЭПу и затем к командной экономике
</a:t>
            </a:r>
            <a:endParaRPr lang="en-US" sz="1791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экономических подходов в 1918–1920-х и сворачивание НЭПа к концу 1920-х годов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опиралась на строительство новых предприятий в разных регионах, чтобы увеличить выпуск базовых отраслей и техники.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СССР: рост тяжёлой промышленности в 1930-е годы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быстрый подъём пришёлся на 1930-е годы, затем последовал спад в годы войны и восстановление к 1950-м. Это подчёркивает «мобилизационную» логику экономики.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истории; обобщённая динамика по периоду первых пятилеток и военного времени.
</a:t>
            </a:r>
            <a:endParaRPr lang="en-US" sz="95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 и её последствия для деревни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заготовки хлеба и насильственное объединение хозяйств сопровождались административным давлением. В результате возникало сопротивление крестьян и росли социальные потери.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хозяйственной инициативы сельское развитие всё сильнее зависело от плановых заданий. Это делало систему уязвимой: нехватка продовольствия быстро превращалась в долгосрочную проблему.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 1929–1933 годов привела к созданию колхозов и совхозов и к усилению контроля государства над производством зерна. Одновременно была объявлена ликвидация кулачества как класса.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Ослабевала мотивация работать «на результат», а нехватка ресурсов отражалась на качестве жизни в деревне. Последствия коллективизации ощутимо влияли на советскую экономику ещё долго после завершения кампании.
</a:t>
            </a:r>
            <a:endParaRPr lang="en-US" sz="128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Отечественная война как исторический перелом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Мобилизация экономики и быта общества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1941 году нападение на СССР потребовало полной мобилизации экономики и общества. Промышленность быстро переключалась на выпуск техники, а гражданские задачи подчинялись военным приоритетам.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производства и цена победы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восточные районы эвакуировали более 1 500 предприятий, чтобы сохранить производственные мощности. В тылу действовали карточная система, экономия ресурсов и трудовая мобилизация, включая участие женщин, подростков и пожилых людей.
</a:t>
            </a:r>
            <a:endParaRPr lang="en-US" sz="111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3446" y="1145300"/>
            <a:ext cx="3737201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| Главные меры | Итоги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восстановление: основные приоритеты и результаты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шло быстрыми темпами и охватывало ключевые отрасли, города и науку. При этом дефицит потребительских товаров и проблемы распределительной системы сохранялись.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истории.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реформы 1950–1960-х годов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93805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1950-е: расширение образования и городской среды
</a:t>
            </a:r>
            <a:pPr algn="l" indent="0" marL="0">
              <a:lnSpc>
                <a:spcPct val="90000"/>
              </a:lnSpc>
              <a:buNone/>
            </a:pPr>
            <a:r>
              <a:rPr lang="en-US" sz="10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Увеличивались возможности обучения, развивались школы и вузы, росло жилищное строительство. Укреплялась городская инфраструктура, а занятость постепенно смещалась в промышленность и сервисные отрасли.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4196537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1954–1961: научно-технические символы эпохи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целины в 1954 году, запуск первого спутника Земли в 1957 году и полёт Юрия Гагарина в 1961 году стали узнаваемыми ориентирами успеха. Они связывали реформы с технологическими достижениями.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750048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1950-х: работа и занятость в меняющемся хозяйстве
</a:t>
            </a:r>
            <a:pPr algn="l" indent="0" marL="0">
              <a:lnSpc>
                <a:spcPct val="90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ряда категорий сокращали продолжительность рабочего дня, при этом повышалась занятость в науке и на производстве. В обществе ощущался рост внимания к человеческому капиталу и квалификации.
</a:t>
            </a:r>
            <a:endParaRPr lang="en-US" sz="1307" dirty="0"/>
          </a:p>
        </p:txBody>
      </p:sp>
      <p:sp>
        <p:nvSpPr>
          <p:cNvPr id="13" name="Text 5"/>
          <p:cNvSpPr txBox="1"/>
          <p:nvPr/>
        </p:nvSpPr>
        <p:spPr>
          <a:xfrm>
            <a:off x="5564684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Параллельно: идеологический контроль сохранялся
</a:t>
            </a:r>
            <a:pPr algn="l" indent="0" marL="0">
              <a:lnSpc>
                <a:spcPct val="90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социальные изменения, политическая система оставалась однопартийной. Жёсткий идеологический контроль ограничивал публичную дискуссию и задавал рамки общественных реформ.
</a:t>
            </a:r>
            <a:endParaRPr lang="en-US" sz="135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1960-х — началу 1980-х усилились перекосы: при сохранении крупных производственных мощностей росла напряжённость с обеспечением граждан товарами повседневного спроса.
</a:t>
            </a:r>
            <a:endParaRPr lang="en-US" sz="1163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СССР: замедление экономического роста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смещение проблем от темпов роста к устойчивости системы: дефицит и технологическое отставание накапливались, а ответ переставал быть гибким.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шкала по материалам школьного курса истории; точные сопоставимые цифры в задании не приведены.
</a:t>
            </a:r>
            <a:endParaRPr lang="en-US" sz="9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Перестройка: попытка обновления советской системы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1985 года курс Михаила Горбачёва включал ускорение, перестройку, гласность и демократизацию: расширялась публичная дискуссия, а политическая практика становилась более открытой и конкурентной.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 государственном предприятии (1987) и развитие кооперативного сектора расширили хозяйственную самостоятельность, но нарастали дефицит, инфляционные процессы и кризис управляемости.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дисбаланс состоял в том, что либерализация политической системы опередила экономическую стабилизацию: это усилило социальное напряжение и ускорило распад прежней модели.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СССР и формирование Российской Федерации
</a:t>
            </a:r>
            <a:endParaRPr lang="en-US" sz="2386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событий 1991 года и переход полномочий: от кризиса союзных институтов к созданию нового государства.
</a:t>
            </a:r>
            <a:endParaRPr lang="en-US" sz="117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Рыночные реформы 1990-х годов: либерализация и социальные издержки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январе 1992 года либерализация цен изменила механизм ценообразования и вызвала инфляционный скачок: прежние представления о «контролируемых» ценах перестали работать.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Приватизация сформировала частный сектор и новый слой собственников, но сопровождалась падением производства, ростом безработицы и резким имущественным расслоением; доходы многих снизились, бедность заметно выросла.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897" y="1488200"/>
            <a:ext cx="3182400" cy="226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различались не только экономикой, но и тем, как устроена власть и кому принадлежали ресурсы; отсюда — разные социальные последствия и скорость адаптации общества.
</a:t>
            </a:r>
            <a:endParaRPr lang="en-US" sz="1178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этапов общественно-политического и экономического развития
</a:t>
            </a:r>
            <a:endParaRPr lang="en-US" sz="2213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периодах менялись власть, собственность и источники роста; чаще всего общество проходило через реформы «рывком», а затем — через длительную адаптацию.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истории.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2000-е годы расширялись возможности бюджета и социальной политики: государство укрепляло управляемость финансов, параллельно сохраняя опору на экспорт сырья и ценовую конъюнктуру.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годы: восстановительный рост и усиление роли государства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восстановление опиралось на финансовую стабилизацию и рост внешних поступлений; при этом зависимость от сырьевого фактора сохранялась.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ориентиры из учебных материалов по истории и социально-экономическому развитию; численные значения в задании не предоставлены, используется условная шкала.
</a:t>
            </a:r>
            <a:endParaRPr lang="en-US" sz="70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26125"/>
            <a:ext cx="40500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2971106"/>
            <a:ext cx="405000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26125"/>
            <a:ext cx="405000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3011606"/>
            <a:ext cx="4050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Санкционное давление и импортозамещение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2014 года усилилось ограничение доступа к технологиям и финансовым рынкам, из-за чего экономике пришлось ускорять поиск решений внутри страны и пересобирать производственные цепочки.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и контроль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политической системе укреплялись управленческие механизмы и контроль; это влияло на скорость решений и на правила игры для бизнеса и регионов в условиях ограничений.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Технологическая модернизация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решения и переход на новые технологические процессы стали необходимыми, потому что прежняя модель роста требовала обновления, а внешняя технологическая связность ухудшилась.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 и электронное управление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Расширялись онлайн-сервисы, электронные госуслуги, дистанционные финансовые процедуры и платформенная занятость, меняя повседневные практики и доступ к информации.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 годы: цифровизация, санкции и структурные ограничения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тенденции: урбанизация, образование и неравенство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городского населения в XX–XXI веках устойчиво росла: вместе с этим расширялась сфера услуг и возрастала роль квалифицированного труда, где образование напрямую влияет на возможности занятости.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колебания, миграционные потоки и контраст между крупными городами и периферией заметно сказывались на рынке труда: одни регионы испытывали дефицит специалистов, другие — отток населения.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среднего и высшего образования повышал социальную мобильность, однако региональные различия сохранялись: они отражались в доходах, качестве здравоохранения и уровне городской инфраструктуры.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протяжении истории менялись источники роста: от индустриализации и мобилизационных программ к сырьевому экспорту, а затем — к технологиям и сервисам при сохранении внешних рисков.
</a:t>
            </a:r>
            <a:endParaRPr lang="en-US" sz="1196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тенденции развития: государство, рынок и внешняя зависимость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на длинную дистанцию, устойчивыми оказываются высокая роль государства и регулярные попытки реформ; при смене модели экономики растёт значение адаптации институтов.
</a:t>
            </a:r>
            <a:endParaRPr lang="en-US" sz="1182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Концептуальная диаграмма на основе описаний школьного курса истории; точные статистические ряды в задании не указаны, поэтому используются условные уровни.
</a:t>
            </a:r>
            <a:endParaRPr lang="en-US" sz="77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итог: реформы и адаптация как «мотор» истории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Российское развитие многократно проходило через чередование модернизации, кризисов и институциональных переломов: государство задавало правила, а общество постоянно перестраивалось под новую власть, собственность и способы хозяйствования.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2026-05-11T14:12:28Z</dcterms:created>
  <dcterms:modified xsi:type="dcterms:W3CDTF">2026-05-11T14:12:28Z</dcterms:modified>
</cp:coreProperties>
</file>