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и натуральные логарифмы: основа работы со степенями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 помогают понимать степени, уравнения и реальные процессы изменения величин.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появились логарифмы и зачем они нужны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 возникли как способ ускорить вычисления: когда-то они заменяли громоздкие умножения и деления таблицами. Сегодня они остаются удобным языком для науки, техники и анализа изменений.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логарифма и обозначения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\(\log_a b=c\) означает, что число \(c\) — это показатель степени, в которую нужно возвести основание \(a\), чтобы получить \(b\).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определён только при \(a&gt;0\), \(a\neq1\) и \(b&gt;0\); без этих условий запись не имеет смысла.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показывает, какая именно степень используется: для десятичного логарифма это 10, для натурального — число \(e\).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Аргументом называют число под знаком логарифма, а значением — результат вычисления, то есть найденный показатель степени.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отвечает на вопрос не «сколько получится», а «в какую степень нужно возвести основание», чтобы получить заданное число.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логарифм и число e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ln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логарифм обозначают \(\ln x\); это сокращение от \(\log_e x\), где основанием служит число \(e\approx2{, }71828\).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e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\(e\) появляется в задачах непрерывного роста, сложных процентов и предельных переходов, поэтому оно особенно важно в приложениях математики.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\(y=\ln x\) определена только при \(x&gt;0\), проходит через точку \((1; 0)\) и возрастает очень медленно.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отмечать значения \((1; 0)\), \((e; 1)\) и \((e^2; 2)\): они наглядно показывают связь логарифма со степенью.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десятичного и натурального логарифмов на характерных значениях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измеряют один и тот же тип зависимости, но по разным основаниям; это видно уже на простых степенях числа e.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логарифм растёт в единицах степени, а десятичный — медленнее; выбор основания меняет лишь масштаб, но не смысл операции.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определениям \(\lg x=\log_{10}x\) и \(\ln x=\log_e x\).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логарифмов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формулы, которые позволяют упрощать произведения, частные и степени без потери точности.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логарифмов переводят сложные выражения в более простые действия с числами и степенями.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свойства логарифмов школьного курса алгебры.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простейшего логарифмического уравнения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определении логарифма и проверке допустимых значений.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2328" y="1460927"/>
            <a:ext cx="573975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Десятичный логарифм в измерениях и науке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pH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Десятичный логарифм удобно описывает кислотность: изменение pH на одну единицу соответствует десятикратному изменению концентрации ионов водорода.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Децибелы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акустике логарифмическая шкала помогает сравнивать очень тихие и очень громкие звуки, не перегружая числами и сохраняя наглядность различий.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запись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очень большими и очень малыми величинами логарифмы упрощают чтение порядков, запись степеней десяти и сравнение масштабов.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сигналов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обработке сигналов логарифмическое представление делает заметнее относительные изменения, когда абсолютные значения слишком сильно различаются.
</a:t>
            </a:r>
            <a:endParaRPr lang="en-US" sz="9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логарифм в моделях роста и распада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\(\ln x\) появляется в формулах непрерывного начисления процентов, радиоактивного распада и охлаждения, где величина меняется плавно и непрерывно.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закон экспоненциального изменения, логарифм позволяет найти время, коэффициент роста или начальный уровень по заданным данным.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логарифм удобен там, где важны не отдельные скачки, а непрерывное изменение состояния системы во 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Логарифмическое сжатие больших чисел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вверх по логарифмической шкале означает не прибавление, а умножение исходного числа в десять раз.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переводит огромный диапазон значений в компактную шкалу, где сравнение становится быстрее и нагляднее.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значениям \(\lg x\) для чисел 1, 10, 100, 1000 и 10000.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типичные ошибки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аргумент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имеет смысл только для положительных чисел. Если аргумент равен нулю или отрицателен, выражение не определено, поэтому такие значения сразу исключают при записи и решении задач.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на 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логарифма должно быть положительным и не равным единице. При a = 1 логарифм теряет смысл, а при a ≤ 0 нарушаются условия определения показательной функции.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ОДЗ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уравнений и неравенств сначала находят область допустимых значений. Это позволяет избежать ошибок, связанных с преобразованиями, которые формально верны, но приводят к недопустимым аргументам.
</a:t>
            </a:r>
            <a:endParaRPr lang="en-US" sz="1041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Посторонние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правильное алгебраическое решение может дать лишний ответ. После преобразований необходимо подставить найденные значения в исходное выражение и убедиться, что все логарифмы определены.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промахи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учащиеся записывают loga 0, забывают про знак аргумента или используют основание 1. Такие ошибки легко предотвратить, если каждый шаг сопровождать проверкой условий существования.
</a:t>
            </a:r>
            <a:endParaRPr lang="en-US" sz="11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десятичного и натурального логарифмов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двумя наиболее употребительными видами логарифмов и помогает выбрать удобную форму записи в зависимости от задачи.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логарифма описывают одну и ту же идею, но удобны в разных ситуациях: lg связан с привычными десятичными масштабами, а ln — с моделями непрерывного изменения.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обозначения школьного курса алгебры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 основанию логарифма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вычислять любой логарифм через lg или ln, которые обычно доступны на калькуляторе.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Логарифмические неравенства и монотонность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больше единицы, логарифмическая функция возрастает, а при 0 &lt; a &lt; 1 убывает. Именно это определяет, сохраняется ли знак неравенства после преобразования выражения.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показательной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логарифмов удобно заменить запись на эквивалентное показательное неравенство. Тогда знак сохраняется для возрастающей функции и меняется на противоположный для убывающей.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ОДЗ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любым преобразованием нужно убедиться, что все аргументы положительны. Если это условие нарушено, дальнейшие вычисления теряют смысл, даже когда алгебраические преобразования выглядят корректно.
</a:t>
            </a:r>
            <a:endParaRPr lang="en-US" sz="1066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решения его обязательно подставляют в исходное неравенство. Такой контроль особенно важен при работе с дробями, корнями и составными логарифмическими выражениями.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y = ln x и y = lg x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проходят через точку (1; 0) и не определены при x ≤ 0. Разница в наклоне отражает выбор основания и скорость роста значений.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x натуральный логарифм принимает большие по модулю значения, чем десятичный. Это наглядно показывает влияние основания на крутизну графика.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логарифмических функций: x = 0,1; 1; e; 10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без сложных чисел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pH помогает быстро оценить кислотность раствора, хотя сама концентрация ионов меняется очень резко. Изменение pH на одну единицу означает десятикратное изменение концентрации, поэтому логарифм делает сравнение удобным и наглядным для химии и медицины.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от шёпота до шума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Децибелы позволяют измерять звук в огромном диапазоне: от едва слышимого шёпота до громкого транспорта. Логарифмическая шкала помогает сравнивать уровни шума, не перегружая запись числами и сохраняя различия между близкими значениями.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риск и вычисления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логарифмические шкалы применяют для оценки землетрясений, а в информатике — для анализа сложности алгоритмов. В финансовой математике логарифмы помогают описывать рост капитала, когда проценты начисляются регулярно и изменение идёт постепенно.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 в реальной жизни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логарифмов с показательной функцией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обратимость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loga a^x = x и a^loga x = x показывают, что логарифм и возведение в степень взаимно обратны. Это позволяет переходить от одной формы записи к другой без изменения смысла.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неизвестное находится в показателе степени, логарифм помогает «снять» степень и выразить переменную. Поэтому многие уравнения сводятся к более простому виду после перехода к логарифмической форме.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 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показательной функцией объясняет симметрию графиков и помогает преобразовывать выражения. Понимание этой пары функций особенно важно, когда нужно оценить поведение величины при росте или уменьшении аргумента.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чаще всего используются в 10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базовых формул покрывает большинство стандартных преобразований и вычислений в теме логарифмов.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только несколько основных тождеств, можно преобразовать почти любое выражение. При этом проверка области определения остаётся обязательной для каждого случая.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школьного курса алгебры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теме и способы их решения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Вычисление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подбирают определение или простое свойство логарифма. Затем проверяют, можно ли сразу получить целое значение или удобно перейти к степени.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Преобразование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используют формулы произведения, частного и степени. Цель — свести сложную запись к более простой и удобной для дальнейших вычислений.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Уравнения и 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ОДЗ выражение приводят к одинаковому основанию или к показательной форме. Далее решают полученное уравнение и обязательно анализируют допустимость ответа.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Смешанные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трудных примерах логарифмы сочетаются со степенями, дробями и показательной функцией. Здесь особенно важны аккуратность преобразований и последовательный контроль каждого шага.
</a:t>
            </a:r>
            <a:endParaRPr lang="en-US" sz="9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 связывают вычисления, функции и модели
</a:t>
            </a:r>
            <a:endParaRPr lang="en-US" sz="3546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Десятичный и натуральный логарифмы помогают видеть степень как обратную операцию, упрощают преобразования и описывают реальные процессы изменения. Именно поэтому тема остаётся одной из ключевых в алгебре 10 класса.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2026-05-30T03:50:26Z</dcterms:created>
  <dcterms:modified xsi:type="dcterms:W3CDTF">2026-05-30T03:50:26Z</dcterms:modified>
</cp:coreProperties>
</file>