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Северо-Запада: природа, города, хозяйство и значение региона
</a:t>
            </a:r>
            <a:endParaRPr lang="en-US" sz="1824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соединяет моря, города и ресурсы, связывая Россию с Европой.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Северо-Запад и что входит в его состав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расположен на северо-западе европейской части России и занимает пограничное положение. В него входят Санкт-Петербург, Ленинградская, Калининградская, Мурманская, Архангельская, Псковская и Новгородская области, а также Карелия и Коми.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границы и главные природные ориентиры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Финский залив: путь к Балтике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Финский залив Северо-Запад выходит к Балтийскому морю. Вдоль берега тянутся удобные линии морских путей и городские набережные. На карте это выглядит как «окно» на Европу: именно вода связывает расстояния и ускоряет обмен.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 море и северные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регион обращён к Баренцеву морю. Пейзажи здесь суровее: ветер, короткое лето, длинная осень. При этом влияние тёплых течений делает берега и Мурманск заметно «мягче» для судоходства, чем можно ожидать по широте.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суши: от Кольского полуострова до озёр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природные ориентиры помогают представить пространство региона. Кольский полуостров и Карельский перешеек сменяются озёрными ландшафтами — Ладогой и Онегой. Дополняют картину побережье Белого моря и островные территории Соловков и Валаама.
</a:t>
            </a:r>
            <a:endParaRPr lang="en-US" sz="79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продвижения к югу растут плотность населения и доля сельского хозяйства, а природные зоны меняются от тундры к лесам.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зон с севера на юг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характеризуется более суровыми условиями и редким населением, а южнее природная «база» для хозяйства становится разнообразнее.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качественная шкала по природным зонам (без привязки к точным статистическим долям).
</a:t>
            </a:r>
            <a:endParaRPr lang="en-US" sz="6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территорий лето длится недолго: планирование деятельности приходится подстраивать под сезонные «окна».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 климату Северо-Запада России (учебные атласы и метеорологические описания; точные сроки варьируют по районам).
</a:t>
            </a:r>
            <a:endParaRPr lang="en-US" sz="519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месяца
</a:t>
            </a:r>
            <a:endParaRPr lang="en-US" sz="5927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короткий период тёплой погоды ограничивает сельскохозяйственные работы и влияет на график строительства и навигации.
</a:t>
            </a:r>
            <a:endParaRPr lang="en-US" sz="17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разные города опираются на своё положение и природные условия, определяя ведущие направления работы.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Северо-Запада и их функции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многие крупные центры связаны с морем: порты и транспортные задачи усиливают их роль в хозяйстве региона.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описаниям функций городов в школьных и справочных атласах.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49134"/>
            <a:ext cx="273600" cy="24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расселение в регионе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вокруг крупных агломераций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показатели сосредоточены в Санкт-Петербургской агломерации и на юго-западе. Здесь лучше развиты дороги, работа, учёба и услуги, поэтому людям удобнее жить рядом с городами.
</a:t>
            </a:r>
            <a:endParaRPr lang="en-US" sz="854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поселения на севере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районах, в тайге и в приполярных территориях населённые пункты встречаются реже. Расстояния между ними большие, а хозяйственная деятельность зависит от доступности транспорта и ресурсов.
</a:t>
            </a:r>
            <a:endParaRPr lang="en-US" sz="854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у портов и узлов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люди селятся рядом с портами, добычей ресурсов, лесной промышленностью и транспортными узлами. Так проще перевозить грузы и обеспечивать работу предприятий.
</a:t>
            </a:r>
            <a:endParaRPr lang="en-US" sz="8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влияют на жизнь людей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зависимости хозяйства от климата, водных объектов и рельефа, дополненная ролью морского положения.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Северо-Запада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богат лесами и пресной водой, а также имеет строительный камень и гранит. Эти ресурсы помогают развивать строительство, переработку древесины и производство материалов для разных отраслей.
</a:t>
            </a:r>
            <a:endParaRPr lang="en-US" sz="81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Карелии и на Кольском полуострове добывают полезные ископаемые, включая апатиты и железные руды. Ладожское и Онежское озёра, реки и морское побережье используются для рыболовства, водного транспорта и гидроэнергетики.
</a:t>
            </a:r>
            <a:endParaRPr lang="en-US" sz="81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опираются на ресурсы лесов, полезные ископаемые и выгодное морское положение, поэтому центры часто располагаются у портов и крупных городов.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хозяйства региона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отраслей объясняется сочетанием природных богатств и выходом к морям: промышленность дополняется транспортом и услугами.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учебных курсов по экономической географии России (категории отраслей и их роль по регионам; точные доли не приводятся).
</a:t>
            </a:r>
            <a:endParaRPr lang="en-US" sz="6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 и связи Северо-Запада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связан с другими районами России железными дорогами и автомобильными магистралями, а внутри региона — развитой сетью региональных маршрутов и узловых станций.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Ключевую роль играют морские порты Санкт-Петербурга, Мурманска, Архангельска и Калининграда, через которые идут перевозки грузов и пассажиров, в том числе по международным направлениям.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Дополняют транспорт авиалинии и регулярные перелёты, что повышает связность крупных городов и делает доступными отдалённые районы, особенно в периоды сезонных ограничений.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работает как «ворота» для внешнеэкономических связей: через приграничные территории проходят маршруты с Балтикой и Северной Европой.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9273" y="1986438"/>
            <a:ext cx="3423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как главный центр Северо-Запада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расположены крупные университеты и научные институты, которые готовят специалистов и поддерживают исследования. Это создаёт интеллектуальную базу для промышленности, технологий и городской культуры.
</a:t>
            </a:r>
            <a:endParaRPr lang="en-US" sz="782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музеи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известен масштабной музейной и театральной жизнью. Среди символов — Эрмитаж и Петропавловская крепость, а также множество учреждений, формирующих культурный облик города.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Верфи и машиностроение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развиты предприятия машиностроения и судостроительные производства. Морская направленность делает город важным звеном портовой инфраструктуры и транспортной системы.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и ЮНЕСКО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города сохраняет планировку и архитектурные ансамбли разных эпох. Адмиралтейство и Невский проспект стали узнаваемыми ориентирами, а сам центр включён в список ЮНЕСКО.
</a:t>
            </a:r>
            <a:endParaRPr lang="en-US" sz="7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памятники региона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Новгород: древнерусские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Новгород хранит следы ранней истории Руси и традиции древнерусской культуры. Город легко представить через крепостные виды, старинные улицы и связь с торговыми путями к Балтике.
</a:t>
            </a:r>
            <a:endParaRPr lang="en-US" sz="862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Соловки: монастырь на островах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Соловецкие острова стали местом, где природа и духовная жизнь переплетаются особенно тесно. Сюда приезжают не только ради истории, но и чтобы увидеть монастырский комплекс в окружении сурового, запоминающегося пейзажа.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Кижи и Валаам: деревянная архитектура и тишина озёр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Кижи и Валаам известны деревянными постройками, храмами и спокойной атмосферой северных водоёмов. Памятники рассказывают о мастерстве зодчих и о роли монастырей в жизни края.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395" y="1846057"/>
            <a:ext cx="4227610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различаются север, центр и юг Северо-Запада по природным условиям, расселению и видам хозяйства.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северной, центральной и южной частей региона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сильнее зависит от ресурсов и портовой логистики, центр сосредотачивает города, науку и промышленность, а юг лучше подходит для сельского хозяйства и более «мягких» условий жизни.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характеристикам частей Северо-Запада (качественные сравнения).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море поддерживает устойчивую связь портов и городов, а сезонные маршруты усиливают поток грузов и поездок. Это заметно особенно в период навигации.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Балтийского моря в жизни региона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 морской торговли и портовых перевозок, тем сильнее роль «морских ворот» — Санкт-Петербурга и Калининграда — в экономике и сообщениях.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без привязки к официальной статистике; условная шкала для визуализации функций (тематическая диаграмма).
</a:t>
            </a:r>
            <a:endParaRPr lang="en-US" sz="6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осваивался Северо-Запад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исторических этапов: от ранних поселений до современной городской сети.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Северо-Запада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заметно в промышленных городах: выбросы от предприятий и автотранспорта ухудшают качество воздуха, особенно в периоды устойчивой погоды и повышенного движения транспорта.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и Белое моря получают дополнительную нагрузку от судоходства и хозяйственной деятельности. Попадание загрязняющих веществ усложняет поддержание чистоты воды и берегов.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добыча полезных ископаемых меняют ландшафты и повышают риск повреждения почв. Восстановление растительного покрова требует времени и системной работы.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особенно важны очистные сооружения, лесовосстановление и охрана заповедных территорий. Снижение промышленного воздействия на воду и почвы помогает сохранять природное разнообразие.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города и культурные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опирается на исторические города, морские пейзажи и объекты культурного наследия. Популярны экскурсионные программы в Санкт-Петербурге и поездки в Великий Новгород и Псков.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 важная часть экономики региона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природа и водные путешествия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интерес вызывают северная природа и водные маршруты. Туристы выбирают путешествия по Ладожскому и Онежскому озёрам, а также поездки в Карелию и на Кольский полуостров, включая морские варианты отдыха.
</a:t>
            </a:r>
            <a:endParaRPr lang="en-US" sz="8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405" y="3429876"/>
            <a:ext cx="23467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Северо-Запад важен для России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Европой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соединяет страну с европейскими направлениями и работает как «стыковая» территория. Пограничное положение поддерживает деловые контакты и обмен товарами и услугами.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и порты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крупнейшие порты региона идут перевозки грузов и обеспечивается устойчивость логистики. Это усиливает роль городов как узлов транспортной системы страны.
</a:t>
            </a:r>
            <a:endParaRPr lang="en-US" sz="899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продукция и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даёт разнообразную промышленную продукцию и сырьё, опираясь на местные ресурсы и производственные цепочки. Это помогает экономике обеспечивать потребности внутри России и на внешних рынках.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Кадры, наука и культурные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концентрирует научные кадры, образовательные учреждения и культурные центры. Благодаря этому регион влияет на подготовку специалистов и формирует культурную привлекательность страны.
</a:t>
            </a:r>
            <a:endParaRPr lang="en-US" sz="8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— узнаваемое пространство контрастов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объединяет море и сушу, суровый север и более мягкие южные районы, древние традиции и современную портовую инфраструктуру. Его образ складывается из климата, ресурсов, истории, транспорта и культуры.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2026-05-11T21:25:29Z</dcterms:created>
  <dcterms:modified xsi:type="dcterms:W3CDTF">2026-05-11T21:25:29Z</dcterms:modified>
</cp:coreProperties>
</file>