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jpe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3006" y="-86600"/>
            <a:ext cx="4683737" cy="528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9650" y="1650650"/>
            <a:ext cx="53442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1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Расширенное чтение на уроке английского языка: зачем оно нужно
</a:t>
            </a:r>
            <a:pPr algn="l" indent="0" marL="0">
              <a:lnSpc>
                <a:spcPct val="90000"/>
              </a:lnSpc>
              <a:buNone/>
            </a:pPr>
            <a:r>
              <a:rPr lang="en-US" sz="164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2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Читаем больше — понимаем английский глубже и увереннее.
</a:t>
            </a:r>
            <a:endParaRPr lang="en-US" sz="3516" dirty="0"/>
          </a:p>
        </p:txBody>
      </p:sp>
      <p:sp>
        <p:nvSpPr>
          <p:cNvPr id="7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5352" y="627950"/>
            <a:ext cx="3478297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extended reading и зачем оно нужно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Extended reading — это чтение простых, интересных текстов на английском вне учебника. Для шестиклассников оно помогает читать без постоянного перевода, замечать язык в действии и постепенно привыкать к английскому как к живому средству общения.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60625" y="1517350"/>
            <a:ext cx="220800" cy="220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66500" y="1517350"/>
            <a:ext cx="220800" cy="220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86100" y="1529617"/>
            <a:ext cx="220800" cy="19626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регулярное чтение помогает в изучении английского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66960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уверенности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66960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чтение становится быстрее и спокойнее: знакомые фразы узнаются сразу, а общий смысл текста улавливается легче. Это помогает чувствовать себя увереннее на уроке.
</a:t>
            </a:r>
            <a:endParaRPr lang="en-US" sz="1082" dirty="0"/>
          </a:p>
        </p:txBody>
      </p:sp>
      <p:sp>
        <p:nvSpPr>
          <p:cNvPr id="13" name="Text 4"/>
          <p:cNvSpPr txBox="1"/>
          <p:nvPr/>
        </p:nvSpPr>
        <p:spPr>
          <a:xfrm>
            <a:off x="3650237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Коротко, но регулярно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650237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10–15 минут чтения несколько раз в неделю дают устойчивый эффект. Небольшие, но частые занятия лучше развивают привычку читать и не перегружают ученика.
</a:t>
            </a:r>
            <a:endParaRPr lang="en-US" sz="1083" dirty="0"/>
          </a:p>
        </p:txBody>
      </p:sp>
      <p:sp>
        <p:nvSpPr>
          <p:cNvPr id="15" name="Text 6"/>
          <p:cNvSpPr txBox="1"/>
          <p:nvPr/>
        </p:nvSpPr>
        <p:spPr>
          <a:xfrm>
            <a:off x="5990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 контексте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5990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видят новые слова не отдельно, а в предложениях и коротких историях. Так легче понять значение по смыслу и запомнить слово без механического заучивания.
</a:t>
            </a:r>
            <a:endParaRPr lang="en-US" sz="109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чтения в неделю даёт заметный результат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занятия удобнее включать в расписание, поэтому они чаще становятся регулярной привычкой.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стабильнее чтение, тем заметнее рост: сначала в понимании, затем в словаре и скорости.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по материалам урока; условная схема, 2025
</a:t>
            </a:r>
            <a:endParaRPr lang="en-US" sz="1097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87" y="1026568"/>
            <a:ext cx="2458500" cy="1675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2787" y="1026568"/>
            <a:ext cx="2458500" cy="16758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2987" y="1026568"/>
            <a:ext cx="2458500" cy="167581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Тексты, которые подходят шестиклассникам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425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первой странице — знакомый класс, короткие реплики и смешной поворот в конце. Такой текст легко читать по частям, а картинки помогают понять, кто говорит и что происходит дальше.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7425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3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Комикс о школьном дне
</a:t>
            </a:r>
            <a:endParaRPr lang="en-US" sz="1393" dirty="0"/>
          </a:p>
        </p:txBody>
      </p:sp>
      <p:sp>
        <p:nvSpPr>
          <p:cNvPr id="13" name="Text 4"/>
          <p:cNvSpPr txBox="1"/>
          <p:nvPr/>
        </p:nvSpPr>
        <p:spPr>
          <a:xfrm>
            <a:off x="35127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рассказ о путешествии содержит повторяющиеся слова, простые описания и яркие детали. Если рядом есть иллюстрации, ученик быстрее связывает текст с образами и увереннее понимает сюжет.
</a:t>
            </a:r>
            <a:endParaRPr lang="en-US" sz="925" dirty="0"/>
          </a:p>
        </p:txBody>
      </p:sp>
      <p:sp>
        <p:nvSpPr>
          <p:cNvPr id="14" name="Text 5"/>
          <p:cNvSpPr txBox="1"/>
          <p:nvPr/>
        </p:nvSpPr>
        <p:spPr>
          <a:xfrm>
            <a:off x="35127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 поездке и животных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2829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текст о спортсмене, писателе или исследователе учит находить главное: где жил человек, чем занимался и почему стал известен. Это удобный формат для одного урока или домашнего чтения.
</a:t>
            </a:r>
            <a:endParaRPr lang="en-US" sz="968" dirty="0"/>
          </a:p>
        </p:txBody>
      </p:sp>
      <p:sp>
        <p:nvSpPr>
          <p:cNvPr id="16" name="Text 7"/>
          <p:cNvSpPr txBox="1"/>
          <p:nvPr/>
        </p:nvSpPr>
        <p:spPr>
          <a:xfrm>
            <a:off x="62829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Мини-биография с фактами
</a:t>
            </a:r>
            <a:endParaRPr lang="en-US" sz="137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текст для extended reading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подобрать материал, который будет и посильным, и интересным для ученика.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81957" y="1736425"/>
            <a:ext cx="3905135" cy="2272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Форматы чтения на английском языке и их особенности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форматы поддерживают интерес и помогают решать разные учебные задачи.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Комбинация форматов делает чтение разнообразным: сюжет, факты, визуальная опора и звучание работают вместе.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подборка форматов reading practice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чтение расширяет словарный запас
</a:t>
            </a:r>
            <a:endParaRPr lang="en-US" sz="1900" dirty="0"/>
          </a:p>
        </p:txBody>
      </p:sp>
      <p:sp>
        <p:nvSpPr>
          <p:cNvPr id="9" name="Text 2"/>
          <p:cNvSpPr txBox="1"/>
          <p:nvPr/>
        </p:nvSpPr>
        <p:spPr>
          <a:xfrm>
            <a:off x="867000" y="15802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повторяются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слова легче запоминаются, когда встречаются в нескольких текстах подряд. Повторение в разных контекстах закрепляет значение и делает узнавание почти автоматическим.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361725" y="15625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переходят в речь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полезны слова-связки, простые прилагательные и устойчивые выражения. Позже они помогают в диалогах, письменных ответах и пересказе без лишнего напряжения.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67000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становятся знакомыми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extended reading часто повторяются слова по темам еды, школы, хобби, погоды, дома, животных и путешествий. Это создаёт прочную базу для дальнейших заданий.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жанры чаще всего интересны ученикам 6 класса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 жанру часто зависит от темпа чтения: чем быстрее развивается сюжет, тем легче удержать внимание.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приключения и комиксы; тексты о животных и познавательные материалы хорошо поддерживают интерес фактами и иллюстрациями.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по теме мотивации чтения, 2025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93192" y="1015300"/>
            <a:ext cx="2558016" cy="3993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брать тексты для чтения на английском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458400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библиотека
</a:t>
            </a:r>
            <a:pPr algn="l" indent="0" marL="0">
              <a:lnSpc>
                <a:spcPct val="100000"/>
              </a:lnSpc>
              <a:buNone/>
            </a:pPr>
            <a:r>
              <a:rPr lang="en-US" sz="547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удобно искать книги с отметкой уровня и короткие серии для подростков. Учитель или библиотекарь может подсказать текст, который подходит по сложности и теме.
</a:t>
            </a:r>
            <a:endParaRPr lang="en-US" sz="1186" dirty="0"/>
          </a:p>
        </p:txBody>
      </p:sp>
      <p:sp>
        <p:nvSpPr>
          <p:cNvPr id="12" name="Text 3"/>
          <p:cNvSpPr txBox="1"/>
          <p:nvPr/>
        </p:nvSpPr>
        <p:spPr>
          <a:xfrm>
            <a:off x="3174662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библиотеки
</a:t>
            </a:r>
            <a:pPr algn="l" indent="0" marL="0">
              <a:lnSpc>
                <a:spcPct val="100000"/>
              </a:lnSpc>
              <a:buNone/>
            </a:pPr>
            <a:r>
              <a:rPr lang="en-US" sz="547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Онлайн-платформы дают доступ к коротким историям, адаптированным книгам и текстам с аудиосопровождением. Это полезно для чтения дома, в дороге или на перемене.
</a:t>
            </a:r>
            <a:endParaRPr lang="en-US" sz="1186" dirty="0"/>
          </a:p>
        </p:txBody>
      </p:sp>
      <p:sp>
        <p:nvSpPr>
          <p:cNvPr id="13" name="Text 4"/>
          <p:cNvSpPr txBox="1"/>
          <p:nvPr/>
        </p:nvSpPr>
        <p:spPr>
          <a:xfrm>
            <a:off x="458475" y="3925325"/>
            <a:ext cx="2234100" cy="10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платформы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Безопасные образовательные ресурсы часто предлагают материалы по темам школы, семьи, спорта и животных. Удобно, что тексты обычно уже разделены по уровню и длине.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3174637" y="3925325"/>
            <a:ext cx="2234100" cy="10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Подборки для подростков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списки помогают выбрать материал без долгих поисков. Важно смотреть на возрастную маркировку, объём текста и наличие иллюстраций, если они нужны для понимания.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7300" y="337450"/>
            <a:ext cx="3706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Читательский дневник на английском языке
</a:t>
            </a:r>
            <a:endParaRPr lang="en-US" sz="19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60250" y="1630100"/>
            <a:ext cx="24651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записывать
</a:t>
            </a:r>
            <a:pPr algn="l" indent="0" marL="0">
              <a:lnSpc>
                <a:spcPct val="100000"/>
              </a:lnSpc>
              <a:buNone/>
            </a:pPr>
            <a:r>
              <a:rPr lang="en-US" sz="5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дневнике фиксируют название текста, автора, даты начала и окончания чтения. Эти данные помогают не потеряться в прочитанном и легко вернуться к нужной истории позже.
</a:t>
            </a:r>
            <a:endParaRPr lang="en-US" sz="1220" dirty="0"/>
          </a:p>
        </p:txBody>
      </p:sp>
      <p:sp>
        <p:nvSpPr>
          <p:cNvPr id="12" name="Text 3"/>
          <p:cNvSpPr txBox="1"/>
          <p:nvPr/>
        </p:nvSpPr>
        <p:spPr>
          <a:xfrm>
            <a:off x="3714242" y="1655750"/>
            <a:ext cx="25719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пересказ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Достаточно нескольких предложений о главных событиях и персонажах. Такой пересказ учит выделять главное, а не переписывать весь текст подряд.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60285" y="3404700"/>
            <a:ext cx="24651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5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стоит выписать 3–5 новых слов или выражений. Если рядом указать перевод или пример, их будет легче запомнить и использовать снова.
</a:t>
            </a:r>
            <a:endParaRPr lang="en-US" sz="1287" dirty="0"/>
          </a:p>
        </p:txBody>
      </p:sp>
      <p:sp>
        <p:nvSpPr>
          <p:cNvPr id="14" name="Text 5"/>
          <p:cNvSpPr txBox="1"/>
          <p:nvPr/>
        </p:nvSpPr>
        <p:spPr>
          <a:xfrm>
            <a:off x="3714242" y="3404700"/>
            <a:ext cx="25719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Собственное мнение
</a:t>
            </a:r>
            <a:pPr algn="l" indent="0" marL="0">
              <a:lnSpc>
                <a:spcPct val="100000"/>
              </a:lnSpc>
              <a:buNone/>
            </a:pPr>
            <a:r>
              <a:rPr lang="en-US" sz="5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добавить короткую оценку: что понравилось, что удивило, какой герой запомнился. Это развивает умение говорить о прочитанном простыми фразами.
</a:t>
            </a:r>
            <a:endParaRPr lang="en-US" sz="1287" dirty="0"/>
          </a:p>
        </p:txBody>
      </p:sp>
      <p:sp>
        <p:nvSpPr>
          <p:cNvPr id="15" name="Text 6"/>
          <p:cNvSpPr txBox="1"/>
          <p:nvPr/>
        </p:nvSpPr>
        <p:spPr>
          <a:xfrm>
            <a:off x="6805500" y="1771275"/>
            <a:ext cx="1870832" cy="24016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 ученика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записи на русском и английском языке делают дневник посильным для шестиклассника. Он показывает прогресс, помогает повторять сюжет и возвращает интерес к чтению.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90700" y="2170232"/>
            <a:ext cx="4007700" cy="15971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45600" y="251450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плана чтения на 4 недели для 6 класса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645600" y="181837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план помогает читать регулярно и без перегрузки, постепенно усложняя материал и сохраняя интерес.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45600" y="3067875"/>
            <a:ext cx="3077700" cy="9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строится от простого к более содержательному: сначала понимание сюжета, затем лексика, факты и личная реакция.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45600" y="4201350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Методическая схема планирования extended reading для 6 класса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делать, если текст на английском кажется трудным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чтении сложного, но интересного текста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3875" y="1498325"/>
            <a:ext cx="267600" cy="267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4325" y="1498325"/>
            <a:ext cx="267600" cy="267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99475" y="1498325"/>
            <a:ext cx="267600" cy="267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9619" y="1484375"/>
            <a:ext cx="258563" cy="295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прочитанного на уроке английского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3" name="Text 2"/>
          <p:cNvSpPr txBox="1"/>
          <p:nvPr/>
        </p:nvSpPr>
        <p:spPr>
          <a:xfrm>
            <a:off x="705745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мнение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на вопрос о понравившемся моменте развивает уверенность. Когда ученик может опереться на текст, ему легче говорить коротко, но по делу.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75790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 фразы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спросить, какое слово или выражение запомнилось больше всего. Это связывает чтение с новой лексикой и делает её частью устной речи.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254305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по порядку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пересказ сначала, потом, в конце учит видеть последовательность событий. Такой формат поддерживает понимание текста и помогает не путать ключевые эпизоды.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308675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герой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Начинать обсуждение удобно с простого вопроса о персонаже. Это помогает ученикам вспомнить, кто был в центре событий, и сразу включиться в разговор на английском.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развивается благодаря регулярному чтению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стабильнее привычка читать, тем легче ученику узнавать знакомые конструкции в новых текстах и увереннее справляться с заданиями на уроке.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эффект связан со словарём и пониманием: именно они ускоряют чтение и делают новые тексты менее пугающими.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педагогических наблюдений по практике extended reading в 6 классе
</a:t>
            </a:r>
            <a:endParaRPr lang="en-US" sz="103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868" y="1026125"/>
            <a:ext cx="2457914" cy="2420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068" y="1026125"/>
            <a:ext cx="2457914" cy="2420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13268" y="1026125"/>
            <a:ext cx="2457914" cy="2420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extended reading помогает на других уроках
</a:t>
            </a:r>
            <a:endParaRPr lang="en-US" sz="2600" dirty="0"/>
          </a:p>
        </p:txBody>
      </p:sp>
      <p:sp>
        <p:nvSpPr>
          <p:cNvPr id="13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4" name="Text 2"/>
          <p:cNvSpPr txBox="1"/>
          <p:nvPr/>
        </p:nvSpPr>
        <p:spPr>
          <a:xfrm>
            <a:off x="742500" y="3895569"/>
            <a:ext cx="2117400" cy="4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читает короткие тексты на английском, ему легче выделять главное событие, даты и причины. Этот навык помогает и на истории, где важно быстро находить смысл в абзаце и не теряться в деталях.
</a:t>
            </a:r>
            <a:endParaRPr lang="en-US" sz="750" dirty="0"/>
          </a:p>
        </p:txBody>
      </p:sp>
      <p:sp>
        <p:nvSpPr>
          <p:cNvPr id="15" name="Text 3"/>
          <p:cNvSpPr txBox="1"/>
          <p:nvPr/>
        </p:nvSpPr>
        <p:spPr>
          <a:xfrm>
            <a:off x="742501" y="3566163"/>
            <a:ext cx="21174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становится понятнее
</a:t>
            </a:r>
            <a:endParaRPr lang="en-US" sz="1110" dirty="0"/>
          </a:p>
        </p:txBody>
      </p:sp>
      <p:sp>
        <p:nvSpPr>
          <p:cNvPr id="16" name="Text 4"/>
          <p:cNvSpPr txBox="1"/>
          <p:nvPr/>
        </p:nvSpPr>
        <p:spPr>
          <a:xfrm>
            <a:off x="3512700" y="3895569"/>
            <a:ext cx="2117400" cy="4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29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географии extended reading помогает понимать подписи, легенды и короткие объяснения. Ребёнок быстрее связывает слово с объектом, а не просто переводит его отдельно, поэтому карта становится понятнее и полезнее.
</a:t>
            </a:r>
            <a:endParaRPr lang="en-US" sz="729" dirty="0"/>
          </a:p>
        </p:txBody>
      </p:sp>
      <p:sp>
        <p:nvSpPr>
          <p:cNvPr id="17" name="Text 5"/>
          <p:cNvSpPr txBox="1"/>
          <p:nvPr/>
        </p:nvSpPr>
        <p:spPr>
          <a:xfrm>
            <a:off x="3512701" y="3566163"/>
            <a:ext cx="21174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и схемы читаются увереннее
</a:t>
            </a:r>
            <a:endParaRPr lang="en-US" sz="927" dirty="0"/>
          </a:p>
        </p:txBody>
      </p:sp>
      <p:sp>
        <p:nvSpPr>
          <p:cNvPr id="18" name="Text 6"/>
          <p:cNvSpPr txBox="1"/>
          <p:nvPr/>
        </p:nvSpPr>
        <p:spPr>
          <a:xfrm>
            <a:off x="6282899" y="3895569"/>
            <a:ext cx="2117400" cy="4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биологии и технологии ученики часто сталкиваются с короткими заданиями, схемами и правилами. Опыт чтения на английском учит спокойно разбирать инструкцию по частям и выполнять её без лишнего напряжения.
</a:t>
            </a:r>
            <a:endParaRPr lang="en-US" sz="751" dirty="0"/>
          </a:p>
        </p:txBody>
      </p:sp>
      <p:sp>
        <p:nvSpPr>
          <p:cNvPr id="19" name="Text 7"/>
          <p:cNvSpPr txBox="1"/>
          <p:nvPr/>
        </p:nvSpPr>
        <p:spPr>
          <a:xfrm>
            <a:off x="6282900" y="3566163"/>
            <a:ext cx="21174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Инструкции перестают пугать
</a:t>
            </a:r>
            <a:endParaRPr lang="en-US" sz="111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0675" y="1915103"/>
            <a:ext cx="4007700" cy="191544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удачно подобранного текста для 6 класса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текст для extended reading должен быть одновременно посильным, интересным и полезным для дальнейшего роста.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Лучший выбор — текст, который можно прочитать за один сеанс и при этом узнать что-то новое без перегрузки.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 отбора учебных материалов для чтения в 6 классе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725" y="368350"/>
            <a:ext cx="3706800" cy="82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поддерживать привычку чтения дома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57375" y="217990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Сделать чтение удобным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короткий текст, спокойное место и понятная цель. Для шестиклассника достаточно 10–15 минут, чтобы не потерять внимание.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87325" y="89575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Выбрать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Определите постоянный момент дня: после уроков, перед сном или в выходной. Когда чтение входит в режим, его легче не пропускать.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187325" y="349905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Отмечать прогресс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вести список прочитанного, ставить отметки и выбирать любимые жанры. Маленькая еженедельная цель помогает сохранять мотивацию и видеть результат.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выбора текста к результату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работы с extended reading в 6 классе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0638" y="2505275"/>
            <a:ext cx="384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чтение коротких и интересных текстов помогает шестикласснику читать увереннее, понимать больше и говорить о прочитанном проще. Именно в этом и проявляется устойчивый прогресс.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399025" y="1311600"/>
            <a:ext cx="40236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Extended reading делает английский живым и полезным
</a:t>
            </a:r>
            <a:endParaRPr lang="en-US" sz="2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2026-05-30T16:48:39Z</dcterms:created>
  <dcterms:modified xsi:type="dcterms:W3CDTF">2026-05-30T16:48:39Z</dcterms:modified>
</cp:coreProperties>
</file>