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многообразия: мегамир как часть картины природы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космос и почему им правят одни и те же законы?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изучает мегамир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Астрономия, астрофизика и космология раскрывают устройство Вселенной, используя телескопы, спектры и космические миссии. Эти исследования помогают понять происхождение вещества, звезд, галактик и место Земли в космосе.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объектов мегамира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63850" y="1609700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формируют самый знакомый нам уровень мегамира. Они обращаются вокруг звезд, различаются по размеру, составу и температуре, но подчиняются общим законам движения и тяготения.
</a:t>
            </a:r>
            <a:endParaRPr lang="en-US" sz="780" dirty="0"/>
          </a:p>
        </p:txBody>
      </p:sp>
      <p:sp>
        <p:nvSpPr>
          <p:cNvPr id="13" name="Text 3"/>
          <p:cNvSpPr txBox="1"/>
          <p:nvPr/>
        </p:nvSpPr>
        <p:spPr>
          <a:xfrm>
            <a:off x="763850" y="2240472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и 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образуют центры звездных систем и являются главными источниками света и энергии. Вокруг них могут существовать планеты, астероиды и другие тела, объединенные гравитацией.
</a:t>
            </a:r>
            <a:endParaRPr lang="en-US" sz="780" dirty="0"/>
          </a:p>
        </p:txBody>
      </p:sp>
      <p:sp>
        <p:nvSpPr>
          <p:cNvPr id="14" name="Text 4"/>
          <p:cNvSpPr txBox="1"/>
          <p:nvPr/>
        </p:nvSpPr>
        <p:spPr>
          <a:xfrm>
            <a:off x="763850" y="2871244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включают миллиарды звезд, газ, пыль и темную материю. Это уже не отдельные светила, а огромные космические системы со сложной внутренней структурой и историей развития.
</a:t>
            </a:r>
            <a:endParaRPr lang="en-US" sz="780" dirty="0"/>
          </a:p>
        </p:txBody>
      </p:sp>
      <p:sp>
        <p:nvSpPr>
          <p:cNvPr id="15" name="Text 5"/>
          <p:cNvSpPr txBox="1"/>
          <p:nvPr/>
        </p:nvSpPr>
        <p:spPr>
          <a:xfrm>
            <a:off x="763850" y="3502006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не рассеяны беспорядочно: они объединяются в группы и скопления. Такие объединения показывают, что мегамир строится по принципу вложенных систем, где меньшие входят в более крупные.
</a:t>
            </a:r>
            <a:endParaRPr lang="en-US" sz="780" dirty="0"/>
          </a:p>
        </p:txBody>
      </p:sp>
      <p:sp>
        <p:nvSpPr>
          <p:cNvPr id="16" name="Text 6"/>
          <p:cNvSpPr txBox="1"/>
          <p:nvPr/>
        </p:nvSpPr>
        <p:spPr>
          <a:xfrm>
            <a:off x="763850" y="4132755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больше масштаб, масса и время развития системы. Иерархия мегамира помогает увидеть, что разнообразие космоса не отменяет его глубокого структурного единства.
</a:t>
            </a:r>
            <a:endParaRPr lang="en-US" sz="7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масштабов космических объектов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растут настолько резко, что привычные единицы измерения быстро теряют удобство при космических расстояниях.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последовательное усложнение и огромный разрыв между уровнями мегамира, поэтому в астрономии нужны специальные единицы.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справочные данные; значения округлены для сравнения масштабов.
</a:t>
            </a:r>
            <a:endParaRPr lang="en-US" sz="6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наша галактика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относится к спиральным галактикам с перемычкой. Такая форма указывает на упорядоченное распределение вещества и наличие областей, где активно формируются новые звезды.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галактики входят звезды, межзвездный газ, пыль и темная материя. Огромное число звезд делает Млечный Путь сложной системой, в которой многие процессы идут одновременно.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расположена не в центре, а в одном из спиральных рукавов — рукаве Ориона. Это показывает, что Земля находится в обычной области галактики, а не в особом положении.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обычно выделяют ядро, диск, рукава, звездные скопления и пылевые облака. Эти детали помогают понять, как устроена крупная космическая система и как распределено в ней вещество.
</a:t>
            </a:r>
            <a:endParaRPr lang="en-US" sz="8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как источники энергии и химических элементов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тепло звезд возникают в их недрах, где при очень высокой температуре и давлении идут термоядерные реакции. Главным «топливом» служит водород, превращающийся в гелий.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массивных звездах синтез продолжается дальше, и появляются более тяжелые элементы: углерод, кислород, неон, кремний и железо. Именно так космос постепенно обогащается веществом.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Звездная гибель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жизнь некоторых звезд завершается, их вещество выбрасывается в пространство. Этот материал входит в состав межзвездного газа и может стать основой для новых звездных систем.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звезды важны не только как источники света, но и как «фабрики» химического разнообразия. Эволюция звезд связывает рождение, преобразование и перераспределение вещества во Вселенной.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мегамира и их признаки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размеры и свойства объектов на разных уровнях организации космоса.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масштаба меняются не только размеры, но и состав, плотность, температура и характер движения вещества.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школьные астрономические данные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звезды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общепринятой модели звездной эволюции в зависимости от массы звезды.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как крупные звездные 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включают звезды, межзвездный газ, пыль и темную материю. Эти компоненты образуют сложную систему, где видимая часть — лишь небольшая доля общего вещества.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виду галактики бывают спиральными, эллиптическими и неправильными. Форма отражает их внутреннее строение, историю столкновений и особенности распределения вещества.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наблюдаемой Вселенной насчитываются сотни миллиардов галактик. Каждая из них развивается по-своему, но все подчиняются общим физическим законам.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звездообразование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галактики есть собственная история формирования и области, где появляются новые звезды. Это делает галактики не статичными объектами, а динамичными системами.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Вселенная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материя образует звезды, планеты, газ, пыль и живые организмы, но по массе занимает лишь небольшую долю космоса.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состава Вселенной скрыта от прямого наблюдения, поэтому ее природу изучают по косвенным признакам и моделям.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оценки, основанные на наблюдениях реликтового излучения и крупномасштабной структуры Вселенной
</a:t>
            </a:r>
            <a:endParaRPr lang="en-US" sz="6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523" y="2611200"/>
            <a:ext cx="2622162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красное смещение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удаленных галактик красное смещение оказывается сильнее, потому что их свет дольше путешествует через расширяющееся пространство. Такая зависимость позволяет по спектру оценивать расстояние и движение космических объектов.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уходит в красную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от далекой галактики проходит через расширяющееся пространство, его спектральные линии смещаются к длинным волнам. На изображении это видно как привычные линии, сдвинутые вправо, в сторону красного края спектра.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не стоит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что галактики удаляются друг от друга, а скорость удаления возрастает с расстоянием. Схема разбегания галактик хорошо передает идею: космос развивается, а не остается неизменным.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85442"/>
            <a:ext cx="261000" cy="208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исследуют мегамир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собирают видимый свет и позволяют изучать звезды, туманности и галактики. По изображениям можно оценивать форму объектов, их яркость и распределение вещества.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Радиодиапазон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фиксируют излучение холодного газа, пылевых облаков и далеких источников. Этот метод особенно важен там, где видимый свет плохо проходит через космическую среду.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Hubble и James Webb работают вне атмосферы, поэтому получают более четкие данные. Они помогают исследовать далекие галактики, области звездообразования и экзопланеты.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расчеты объединяют результаты наблюдений в единую картину. Они помогают проверять гипотезы, сравнивать сценарии эволюции Вселенной и анализировать большие массивы измерений.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Вселенной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события задали условия для появления вещества, света и крупных космических структур.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Вселенной разворачивалась постепенно: сначала формировалось вещество, затем звезды и галактики. Каждый этап создавал основу для следующего.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оценки, используемые в современной космологии; возраст Вселенной — около 13,8 млрд лет.
</a:t>
            </a:r>
            <a:endParaRPr lang="en-US" sz="6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чем проявляется единство мегамира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физические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космические объекты подчиняются одним и тем же законам природы. Гравитация, сохранение энергии и законы движения действуют одинаково для планет, звезд и галактик.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Мегамир включает объекты разных размеров, масс и температур. Именно поэтому рядом существуют каменистые планеты, горячие звезды, холодные туманности и огромные скопления галактик.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переходит между системами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однажды заключенный в звездах, может стать основой планет и живой материи. Межзвездный газ снова вовлекается в рождение новых звезд, поддерживая непрерывный круговорот вещества.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эволюцию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космический объект не существует изолированно. Его состояние зависит от предшествующих событий, а развитие одной системы нередко влияет на формирование другой на соседних уровнях.
</a:t>
            </a:r>
            <a:endParaRPr lang="en-US" sz="8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первичных неоднородностей к крупномасштабной структуре
</a:t>
            </a:r>
            <a:endParaRPr lang="en-US" sz="1961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процессов, которые формируют наблюдаемую структуру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космические расстояния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быстро возрастают масштабы от ближайших объектов до далеких галактик.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мегамира привычные километры быстро становятся неудобны, поэтому используют астрономические единицы и световые годы. Даже ближайшие космические объекты удалены на огромные расстояния.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значения, используемые в школьном курсе астрономии.
</a:t>
            </a:r>
            <a:endParaRPr lang="en-US" sz="7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дыры: что можно узнать о невидимом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для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дыра обладает настолько сильным тяготением, что свет не может покинуть ее пределы. Поэтому напрямую ее не видят, а судят по влиянию на окружающее вещество.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 наблюдениям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обнаруживают такие объекты по движению звезд, яркому излучению аккреционного диска и гравитационным волнам. Эти признаки позволяют уверенно говорить о присутствии черной дыры.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материя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дыры показывают, что в космосе существуют предельные состояния вещества и пространства-времени. Их изучение помогает проверять физические теории в условиях, недостижимых на Земле.
</a:t>
            </a:r>
            <a:endParaRPr lang="en-US" sz="9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галактик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галактики связан не только с формой, но и с запасом газа, скоростью звездообразования и историей взаимодействий.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развиваются по-разному, хотя подчиняются общим законам. Их внешний вид отражает разный состав, возраст звезд и условия формирования.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галактик по форме, принятая в астрономии; обобщение школьного уровня.
</a:t>
            </a:r>
            <a:endParaRPr lang="en-US" sz="6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изучать мегамир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 помогают создавать точные системы связи, спутниковую навигацию и методы определения координат, без которых трудно представить современную инфраструктуру.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 развивают способы регистрации слабых сигналов, обработки изображений и анализа больших данных. Эти технологии применяются и вне астрономии.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астероидов и комет помогает оценивать возможные риски для нашей планеты. Наблюдения позволяют заранее отслеживать опасные сближения и уточнять траектории тел.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происхождения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Мегамир объясняет, откуда возникли звезды, планеты и химические элементы. Благодаря этому человек лучше понимает историю вещества, из которого состоит и сам.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Мегамир объединяет все уровни космоса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Мегамир показывает, что разнообразие Вселенной не разрушает ее целостность: все объекты связаны общими законами и общей историей. Понимая космос, мы лучше осознаем и место Земли в нем.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2026-05-29T07:53:19Z</dcterms:created>
  <dcterms:modified xsi:type="dcterms:W3CDTF">2026-05-29T07:53:19Z</dcterms:modified>
</cp:coreProperties>
</file>