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комплекс: одна система природы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 неживая природа действуют вместе.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рядом разные природные миры?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рядом могут существовать лес, луг, болото и степь? Ответ скрыт в сочетании тепла, влаги, почв, рельефа и живых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комплекс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 — это не отдельный объект, а участок природы, где всё действует совместно. Рельеф, климат, воды, почвы, растения и животные образуют единую систему.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участок природы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влияет на другие. Если меняется влажность, почва или освещённость, постепенно перестраиваются растительность, животный мир и общий вид территории.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компоненты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бывают разного размера: от небольшой балки или озера до целой равнины. У каждого из них свои условия и свои живые обитатели.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масштабу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природного комплекса помогает объяснить, почему природа не везде одинакова. Различия возникают из-за сочетания нескольких природных условий, а не по одной причине.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отличаются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показывает, как природный комплекс работает как единое целое.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 основа комплекса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воду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куда стекает вода, где задерживается влага и насколько сильно прогревается поверхность. Поэтому на ровных территориях легче формируются луга и степи.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природные условия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понижениях вода накапливается быстрее, чем уходит в почву и ручьи. Такие места часто становятся переувлажнёнными, и на них появляются болота или сырые луга.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воздух и тепло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низины и склоны по-разному встречают ветер и солнечный свет. Из-за этого на одной территории могут различаться влажность, температура и густота растительности.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тепло и влага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тепла и осадков определяет, какие растения смогут расти на территории. Если тепла и влаги достаточно, быстрее развиваются леса и густая растительность.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и жарком климате вода быстро испаряется, поэтому лучше выживают травы и растения, приспособленные к засухе. Так формируются степные пространства.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Прохладная и сырая погода сохраняет влагу в почве и воздухе. В таких условиях хорошо чувствуют себя болота, мхи, кустарники и лесные растения.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 сырость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их значение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 — почва трав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чернозёмах растут густые травы, потому что эти почвы богаты питательными веществами и хорошо удерживают влагу. Такие условия особенно подходят степным растениям и луговым травам.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чаще встречаются в лесах, где из-за влаги и разложения листьев меняется состав верхнего слоя. Здесь лучше развиваются деревья, кустарники и лесные травы.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Переувлажнённые почвы долго не просыхают, поэтому на них поселяются мхи, осоки и другие влаголюбивые растения. Такие участки часто становятся сырыми или заболоченными.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в природном комплексе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ручьи дают растениям воду и помогают поддерживать влажность воздуха. Чем больше таких водоёмов, тем заметнее влияние воды на весь комплекс.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питают источники, болота и влажные участки почвы. Они особенно важны там, где поверхность долго остаётся сырой и не пересыхает летом.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воды особенно много, образуются болота и пойменные луга. Такие территории отличаются сырыми почвами, густой растительностью и богатой жизнью.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условия для влаголюбивых растений и животных. Вблизи водоёмов легче сохраняется зелёная растительность, а многие виды находят здесь пищу и укрытия.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 главный «зелёный слой»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основу природного комплекса: они образуют леса, луга, степи и болотные сообщества. От количества света, тепла, воды и состава почвы зависит, какие виды смогут здесь расти.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почву и помогают ей не разрушаться ветром и водой. Благодаря этому поверхность остаётся более устойчивой, а на склонах меньше смывается плодородный слой.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и убежищем для многих животных. Семена, листья, трава и побеги входят в цепи питания и поддерживают жизнь разных видов.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покров снижает перегрев поверхности и помогает сохранять влагу. Чем гуще растительность, тем мягче условия для почвы, воздуха и обитателей территории.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среда обитания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находят пищу, укрытия и места для гнёзд в разных ярусах. Белки, дятлы и лисы приспособлены к жизни среди деревьев, кустарников и трав.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много света и трав, поэтому здесь живут кузнечики, мыши и жаворонки. Им важны открытое пространство, семена, насекомые и возможность быстро прятаться.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луга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даёт простор и мало укрытий, зато здесь много птиц и животных, выдерживающих засуху и ветер. Суслики, сайгаки и степные птицы используют травы как пищу и защиту.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степи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обитают лягушки, кулики и комары, которым подходит влажная среда. Здесь важны мелкая вода, густая растительность и постоянная сырость, сохраняющая жизнь многим видам.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болот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 природе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цепей питания в природном комплексе показывают, как организмы связаны между собой через пищу.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взаимодействия в природе
</a:t>
            </a:r>
            <a:endParaRPr lang="en-US" sz="2884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часто борются за свет, воду и пищу. Такая конкуренция особенно заметна там, где ресурсов мало, а условия меняются по сезонам.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образуют семена только после опыления. Пчёлы и бабочки переносят пыльцу, а сами получают нектар и поддерживают жизнь всего сообщества.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двум организмам жить лучше вместе, чем поодиночке. Лишайник — наглядный пример: гриб получает влагу, а водоросль — защиту и опору.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природе не бывают изолированными: один вид влияет на другой через пищу, укрытия, опыление и разложение остатков. Поэтому природный комплекс работает как единая система.
</a:t>
            </a:r>
            <a:endParaRPr lang="en-US" sz="1216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связей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возвращаются в природу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воды и веществ между воздухом, почвой, растениями и живыми организмами.
</a:t>
            </a:r>
            <a:endParaRPr lang="en-US" sz="13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 природном комплексе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свет и превращают его в энергию химических связей. Так начинается накопление пищи в живых организмах.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главный источник энергии для природного комплекса. Без его света и тепла растения не могут образовывать органические вещества.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 — Солнце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получают энергию, поедая растения, а хищники — поедая травоядных. Энергия переходит по цепям питания дальше.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цепям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уровне часть энергии уходит на движение, дыхание и тепло. Поэтому чем выше уровень, тем энергии меньше.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разные комплексы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климат и увлажнение определяют, какие растения смогут закрепиться на 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связи видны там, где климат, рельеф и почвы совпадают по своим условиям. Именно поэтому комплексы заметно различаются.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природоведения
</a:t>
            </a:r>
            <a:endParaRPr lang="en-US" sz="12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комплексов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комплексов помогает увидеть, какие условия делают каждый из них особенным.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почвы сильнее всего влияют на внешний вид комплекса и набор растений. По ним легко отличить один тип природы от другого.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природоведения
</a:t>
            </a:r>
            <a:endParaRPr lang="en-US" sz="12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пример природного комплекса
</a:t>
            </a:r>
            <a:endParaRPr lang="en-US" sz="2725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развивается там, где влаги достаточно для роста деревьев, кустарников и трав. Разные ярусы создают укрытия, тень и множество мест для жизни животных.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условия в лесу, тем больше видов может в нём жить. Поэтому лесной комплекс обычно считается одним из самых богатых по числу организмов.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животных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пищу и убежище птицам, белкам, насекомым и хищникам. Одни виды собирают семена, другие прячутся в корнях, дуплах и под опавшей листвой.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леса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образуют кроны деревьев, ниже растут кустарники, ещё ниже — травы и мхи. Такое строение помогает разным организмам не мешать друг другу.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луг: сходство и различия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формируется там, где мало влаги и часто дуют ветры. Здесь преобладают травы, способные переносить засуху, а деревьев почти нет.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условия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отличается более влажной средой и густым разнотравьем. На нём растёт больше цветущих растений, чем в степи, поэтому здесь особенно заметно летнее цветение.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влага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степь, и луг используются человеком как пастбища и сенокосы, но при неправильном использовании быстро теряют природное разнообразие.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 берег водоёма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болоте земля долго остаётся сырой, поэтому шаги становятся тихими и вязкими. Между кочками поднимаются мхи, осоки и кустики клюквы, а берёзы часто растут искривлённо, приспосабливаясь к нехватке твёрдой опоры.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картина другая: влажная почва сменяется камышами, тростником и прибрежными травами. Здесь часто держатся утки, кулики и другие водоплавающие птицы, которым нужны мелководье и укрытия.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как единое целое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 — это не набор отдельных объектов, а живая система. Если понимать, как связаны климат, рельеф, воды, почвы, растения и животные, природу легче беречь и сохранять.
</a:t>
            </a:r>
            <a:endParaRPr lang="en-US" sz="15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2026-07-26T18:04:55Z</dcterms:created>
  <dcterms:modified xsi:type="dcterms:W3CDTF">2026-07-26T18:04:55Z</dcterms:modified>
</cp:coreProperties>
</file>