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ответы о предпочтениях в английском языке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спрашивать о вкусах, выборе и вежливых просьбах на английском.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0757" y="75"/>
            <a:ext cx="365001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своих предпочтениях по-английски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фразы нужны каждый день: в разговоре о еде, предметах, хобби, фильмах и планах. Они помогают быстро отвечать, сравнивать варианты и вежливо просить в знакомых ситуациях.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564" y="1259770"/>
            <a:ext cx="311100" cy="27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6168" y="2961012"/>
            <a:ext cx="260662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глаголы и их значения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 выражает обычную симпатию или привычное отношение к чему-то. Это самое нейтральное слово для ответа о вкусе: I like geography. I like sport.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Love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Love показывает более сильное чувство, чем like. Его используют, когда что-то очень нравится или вызывает особый интерес: I love listening to music, I love pizza.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Prefer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Prefer нужен, когда мы выбираем один вариант из двух или сравниваем их. Он подчёркивает осознанный выбор: I prefer English to History. I prefer tea.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like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like употребляется для вежливого желания в конкретной ситуации, особенно в просьбах и заказах. Например: I’d like a glass of water. I’d like some tea.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7" y="62"/>
            <a:ext cx="365001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задаются вопросы о предпочтениях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вкус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like… ? спрашивает о привычной симпатии или общем отношении к предмету, еде, музыке или занятию. Это самый простой вопрос для начала разговора.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двумя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 do you prefer…? используют, когда нужно выбрать один вариант из двух. Такой вопрос часто звучит при сравнении напитков, школьных предметов или способов провести время.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you like…? подходит для предложений, приглашений и просьб. Эта форма звучит мягко и уместна в кафе, магазине, дома и в школьном общении.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спросить: Do you like tea or juice? Which do you prefer, music or sport? Would you like a sandwich? Каждая форма решает свою задачу.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670723"/>
            <a:ext cx="4865100" cy="21249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выражения предпочтений и их функции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основные выражения, их значение и типичные ситуации употребления.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 и prefer описывают разные типы отношения, а would like делает речь вежливой; better than удобно для разговорного сравнения.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preferences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слабого к сильному: степень выражения отношения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помогает увидеть, что одни выражения показывают вкус, а другие — выбор или вежливое желание в конкретной ситуации.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правее на шкале, тем точнее и сильнее выражено отношение говорящего.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preferences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конструкцию в разговоре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формы по типу ситуации: вкус, сравнение, просьба или личное желание.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 естественные ответы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2101"/>
            <a:ext cx="28182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общий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Do you like…? обычно отвечают коротко: Yes, I do. или No, I don’t. Такой ответ звучит естественно, потому что сам вопрос уже содержит основную информацию.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62827" y="2002101"/>
            <a:ext cx="28182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Do you prefer…? можно ответить I prefer… или I prefer… to… Если нужно, добавляют короткое объяснение, чтобы показать причину своего выбора.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064051" y="2002101"/>
            <a:ext cx="28182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Would you like…? типичны ответы Yes, please. и No, thank you. В разговоре такие формы особенно удобны, потому что они звучат вежливо и без лишних слов.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два варианта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741326" y="1106812"/>
            <a:ext cx="52872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Prefer A to B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prefer A to B звучит чётко и немного формальнее. Её удобно использовать, когда нужно прямо назвать лучший вариант: I prefer science to art.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41326" y="2406891"/>
            <a:ext cx="52872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 A better than B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like A better than B чаще встречается в разговорной речи. Она тоже показывает сравнение, но звучит мягче: I like autumn better than summer.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41326" y="3706991"/>
            <a:ext cx="52872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модели помогают не только назвать предпочтение, но и объяснить его. Например: She prefers reading to playing computer games, потому что книги удобнее и спокойнее.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 в школьной жизни девятиклассника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девятиклассники часто сравнивают предметы и способы работы. Один ученик говорит: I prefer English to Maths, потому что ему легче выражать мысли по-английски. Другой отвечает, что любит работать в парах, а не один.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и в библиотеке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разговор может перейти к чтению и отдыху. Кто-то скажет: I like reading better than watching videos, а кто-то выберет тихое место в библиотеке. Такие ответы помогают говорить о привычках естественно и без длинных объяснений.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спортзале и на кружке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спортзале и на кружках предпочтения слышны особенно часто. Ученик может сказать: I like PE because it is active. Другой добавит: I’d like more time for art projects, если ему важны творчество и спокойная работа.
</a:t>
            </a:r>
            <a:endParaRPr lang="en-US" sz="12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853432"/>
            <a:ext cx="4405200" cy="16260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модели для диалога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короткие модели показывают, как задавать вопрос, давать краткий ответ и добавлять пояснение. Они подходят для парной работы и помогают быстро строить естественный диалог.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один и тот же шаблон: вопрос, короткий ответ и уточнение. Это помогает ученикам отвечать быстро и говорить более развернуто без лишних ошибок.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«Preferences»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450" y="1025874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4250" y="1025874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400" y="2378175"/>
            <a:ext cx="2889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50299" y="2378175"/>
            <a:ext cx="224700" cy="25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80450" y="3730475"/>
            <a:ext cx="256800" cy="25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
</a:t>
            </a:r>
            <a:endParaRPr lang="en-US" sz="2012" dirty="0"/>
          </a:p>
        </p:txBody>
      </p:sp>
      <p:sp>
        <p:nvSpPr>
          <p:cNvPr id="1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797314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глагол be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Do you like…? не ставят am, is или are. Правильно: Do you like pizza? Неправильно: Do you like is pizza? Вопрос строится без связки.
</a:t>
            </a:r>
            <a:endParaRPr lang="en-US" sz="1002" dirty="0"/>
          </a:p>
        </p:txBody>
      </p:sp>
      <p:sp>
        <p:nvSpPr>
          <p:cNvPr id="16" name="Text 3"/>
          <p:cNvSpPr txBox="1"/>
          <p:nvPr/>
        </p:nvSpPr>
        <p:spPr>
          <a:xfrm>
            <a:off x="4151113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предлог to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глаголом prefer обычно используется to: prefer tea to coffee. Эта модель показывает выбор между двумя вариантами и звучит естественно в учебном и разговорном английском.
</a:t>
            </a:r>
            <a:endParaRPr lang="en-US" sz="1002" dirty="0"/>
          </a:p>
        </p:txBody>
      </p:sp>
      <p:sp>
        <p:nvSpPr>
          <p:cNvPr id="17" name="Text 4"/>
          <p:cNvSpPr txBox="1"/>
          <p:nvPr/>
        </p:nvSpPr>
        <p:spPr>
          <a:xfrm>
            <a:off x="797314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like — не like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would like выражает вежливое желание в конкретной ситуации, а не общий вкус. Поэтому она подходит для просьб, заказов и предложений, а не для описания привычек.
</a:t>
            </a:r>
            <a:endParaRPr lang="en-US" sz="1002" dirty="0"/>
          </a:p>
        </p:txBody>
      </p:sp>
      <p:sp>
        <p:nvSpPr>
          <p:cNvPr id="18" name="Text 5"/>
          <p:cNvSpPr txBox="1"/>
          <p:nvPr/>
        </p:nvSpPr>
        <p:spPr>
          <a:xfrm>
            <a:off x="4151113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окончания -s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местоимениями I, you, we, they глаголы like и prefer не получают окончание -s. Правильно: I like, you prefer. Ошибка часто возникает по привычке из других тем.
</a:t>
            </a:r>
            <a:endParaRPr lang="en-US" sz="1002" dirty="0"/>
          </a:p>
        </p:txBody>
      </p:sp>
      <p:sp>
        <p:nvSpPr>
          <p:cNvPr id="19" name="Text 6"/>
          <p:cNvSpPr txBox="1"/>
          <p:nvPr/>
        </p:nvSpPr>
        <p:spPr>
          <a:xfrm>
            <a:off x="797314" y="3730475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 по форме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 Do you like…? обычно отвечают Yes, I do. или No, I don’t. Фраза Yes, I like. звучит неполно, потому что повторяет не ту грамматическую модель.
</a:t>
            </a:r>
            <a:endParaRPr lang="en-US" sz="10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выражения чаще всего встречаются в учебных диалогах
</a:t>
            </a:r>
            <a:endParaRPr lang="en-US" sz="2145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конструкции нужны чаще всего при говорении о вкусах, выборе и вежливых просьбах в типичных школьных диалогах.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 используется чаще всего, потому что оно универсально. Would like важно для вежливых ситуаций, а prefer помогает сравнивать варианты и делать выбор точным.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по теме «Preferences», обобщение типичных диалогов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делают ответ точнее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really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really усиливает положительное отношение и делает ответ живее. Оно часто встречается в фразах вроде I really like English, когда ученик хочет подчеркнуть искреннюю симпатию к предмету.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because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because нужен, когда важно объяснить причину выбора. С ним ответ становится полным: I prefer basketball because it is energetic. Такая форма особенно полезна в устных мини-диалогах.
</a:t>
            </a:r>
            <a:endParaRPr lang="en-US" sz="1381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better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better помогает сравнивать два варианта более естественно. Фраза I like history better than science звучит разговорно и ясно показывает, что один вариант нравится больше другого.
</a:t>
            </a:r>
            <a:endParaRPr lang="en-US" sz="1362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lot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a lot делает симпатию сильнее, но остается простым и понятным. В ответах типа I like history a lot оно помогает звучать теплее и увереннее, без перегруженных формулировок.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короткого диалога о предпочтениях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учебного диалога: вопрос, короткий ответ, уточнение выбора и объяснение причины.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 в еде и напитках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разговорах о еде часто используют слова pizza, fruit, sandwiches и chocolate. Такие темы легко включить в короткий диалог, потому что они знакомы каждому ученику и не требуют сложной лексики.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 и выбор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напитков удобны конструкции I prefer water to soda и Would you like some juice? Они помогают потренировать выбор между вариантами и вежливую форму предложения в кафе или столовой.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заказ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I’d like a sandwich and juice подходит для заказа еды и показывает, что ученик умеет использовать английский не только для описания вкуса, но и для практических ситуаций.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симпатия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I love Italian food передает сильное положительное отношение и делает ответ ярче. Оно особенно полезно, когда нужно коротко рассказать о любимой кухне или любимом блюде.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13978"/>
            <a:ext cx="4865100" cy="16383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ответы для закрепления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модели показывают, как отвечать кратко и как добавлять пояснение. Они удобны для повторения грамматики и устной тренировки в парах.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подтверждает понимание вопроса, а расширенный добавляет причину или конкретику. Такой формат помогает закрепить и грамматику, и разговорные шаблоны.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«Preferences»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формы в повседневной речи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352741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и приглашение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you like…? часто звучит, когда предлагают еду, напитки или совместное действие. Эта форма подходит для школы, дома, кафе и магазина, потому что она мягкая и уважительная.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3413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вежливое предложение обычно отвечают Yes, please. или No, thank you. Эти короткие фразы очень распространены, поэтому их стоит запомнить как готовые модели для общения.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552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с удовольствием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идет о приглашении, возможен ответ Yes, I’d love to. Он звучит дружелюбно и показывает не только согласие, но и явную положительную реакцию на приглашение.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6926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устойчивые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вежливость часто выражается не длинными объяснениями, а короткими устойчивыми формулами. Именно поэтому ученикам важно уверенно использовать готовые фразы в реальных ситуациях.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модели для разговора о предпочтениях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охватывают повседневные ситуации: обычный вкус, выбор между двумя вариантами и вежливую просьбу или предложение. Вместе они закрывают большую часть учебных диалогов.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универсальная модель — Do you like…?; для сравнения нужен Which do you prefer…?; для вежливых ситуаций — Would you like…?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диалогов по теме «Preferences»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предпочтениях на английском языке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говорить о предпочтениях уверенно, нужно различать like, prefer и would like, а также знать три главных вопроса и короткие ответы. Эти модели делают школьный английский точным, вежливым и естественным.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2026-05-31T11:44:22Z</dcterms:created>
  <dcterms:modified xsi:type="dcterms:W3CDTF">2026-05-31T11:44:22Z</dcterms:modified>
</cp:coreProperties>
</file>