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«for and against»: что входит в этот жанр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рассуждение с аргументами «за» и «против» и взвешенным выводом.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жанр изучается в 10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уже достаточно языковой базы, чтобы писать связные аргументированные тексты на английском. Формат for and against закрепляет linking words, модальные конструкции и сложные предложения на школьных темах, близких подросткам и экзаменационным заданиям.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композиция сочинения for and against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кратко обозначают тему, вводят проблему и показывают, почему она вызывает разные мнения. Здесь не спорят, а задают рамку для дальнейшего анализа.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«против»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противоположную точку зрения, тоже не менее чем с двумя доводами. Важно показать реальные ограничения, риски или неудобства, а не просто выразить несогласие.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заключении подводят итог без эмоциональности и резких оценок. Здесь сравнивают позиции и формулируют сбалансированный финал, который логически вытекает из предыдущих абзацев.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«за»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сначала приводят минимум два сильных аргумента в поддержку идеи. Каждый из них должен быть логически связан с темой и сопровождаться пояснением или примером.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над сочинением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выстроить логичное и сбалансированное рассуждение.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519" y="2007724"/>
            <a:ext cx="2680763" cy="23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старт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должно спокойно подводить к теме и не выдавать личную позицию автора. Обычно достаточно одной-двух фраз, которые показывают, что вопрос действительно обсуждается в обществе.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Проблемный вопрос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вступление сам вопрос, который задаёт направление всему эссе. Он должен быть сформулирован чётко, без категоричности, чтобы обе стороны можно было рассматривать одинаково внимательно.
</a:t>
            </a:r>
            <a:endParaRPr lang="en-US" sz="1057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полезно кратко объяснить, почему проблема важна именно сейчас. Это помогает сделать вступление содержательным и сразу показать связь темы с реальной жизнью школьников.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удачное вступление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формулируется проблема и тезис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Вопросная форма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часто задаётся через вопрос: Is it better to… Should teenagers… Is it useful to… Такая форма сразу показывает, что требуется не мнение, а рассуждение с анализом вариантов.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формулировка помогает не уйти в одностороннее мнение. Она задаёт рамку для дальнейшего сравнения последствий, удобства, пользы и возможных рисков.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тезис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лучше избегать окончательного выбора одной стороны. Тезис должен признавать, что у темы есть как преимущества, так и недостатки, и именно это делает её спорной.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формулы помогают удерживать академический стиль и логично соединять части рассуждения.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клише для английского эссе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Клише помогают строить связный текст, сохранять нейтральный тон и быстро переходить от одной части к другой.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writing for and against essay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аргументы «за» считаются сильными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аргумент показывает конкретную пользу для ученика, семьи или школы. Он работает лучше, если объясняет, как именно идея помогает экономить время, упрощать задачу или повышать эффективность.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довод показывает, что предложение помогает развивать самостоятельность, дисциплину, коммуникацию или цифровую грамотность. Важно не ограничиваться общими словами, а назвать конкретный результат.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доказательства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эссе один аргумент лучше строить по схеме claim + reason + example. Тогда мысль звучит убедительно и не распадается на набор общих утверждений.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комфорт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Убедительными бывают доводы, связанные с безопасностью, удобством и снижением лишних трудностей. Такой аргумент особенно силён, когда он опирается на понятную школьную или бытовую ситуацию.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сочинение не перегружает одну сторону и не превращается в список тезисов. Равномерное распределение частей делает рассуждение убедительным и дисциплинирует автора.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аргументов в структуре текста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аргументами показывает жанр for and against; перекос в одну сторону ослабляет объективность и нарушает структуру.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writing for and against essay
</a:t>
            </a:r>
            <a:endParaRPr lang="en-US" sz="10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аргументы «против» усиливают анализ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отвлечения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контраргумент показывает, что идея может снижать концентрацию, увеличивать отвлекающие факторы или мешать учёбе. Чем конкретнее описана ситуация, тем убедительнее звучит довод.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контраргумент показывает возможные последствия на будущее: потерю времени, усталость, стресс или формирование вредной привычки. Он должен объяснять, почему проблема не исчезает сразу.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возможности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минус связан с тем, что не все люди имеют одинаковый доступ к ресурсам, условиям или поддержке. Это делает аргумент не абстрактным, а общественно значимым.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аргументы о сокращении живого общения, росте напряжения или ухудшении отношений в коллективе. Такой довод важен, если он объясняет влияние на повседневную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доказательства в школьном эссе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пример, который работает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касается школьной формы, пример лучше брать из реальной жизни класса: удобно ли соблюдать единые правила, экономит ли это время утром, влияет ли на дисциплину. Такой эпизод показывает, что аргумент связан с конкретной ситуацией, а не висит в воздухе.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медиа в меру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книги или фильма уместны, если они действительно помогают раскрыть мысль. Короткая отсылка к знакомому сюжету может усилить позицию, но только тогда, когда она напрямую подтверждает аргумент и не заменяет собой рассуждение.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а не отдельная история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доказательство не просто сообщает интересный случай, а объясняет его значение для тезиса. Например, при обсуждении онлайн-обучения можно сослаться на доступ к материалам и экономию времени, а затем показать, как это влияет на успеваемость и самостоятельность.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позиции в заключительной части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критерии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аргументы не по эмоциям, а по ясным критериям: польза, удобство, стоимость, справедливость и долгосрочные последствия. Так вывод становится аналитическим, а не просто субъективным.
</a:t>
            </a:r>
            <a:endParaRPr lang="en-US" sz="790" dirty="0"/>
          </a:p>
        </p:txBody>
      </p:sp>
      <p:sp>
        <p:nvSpPr>
          <p:cNvPr id="13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с вопросом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вывод возвращается к исходной проблеме и показывает, почему выбранный итог оправдан. Тогда текст завершён логично и производит впечатление цельного рассуждения.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нейтральность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одна позиция сильнее, тон должен оставаться спокойным и взвешенным. В жанре for and against ценится не резкость, а умение рассуждать без категоричных оценок.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повторяйте список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абзац не должен дублировать основную часть. Вместо нового перечня фактов используйте обобщение, которое объединяет несколько аргументов в одну логичную мысль.
</a:t>
            </a:r>
            <a:endParaRPr lang="en-US" sz="893" dirty="0"/>
          </a:p>
        </p:txBody>
      </p:sp>
      <p:sp>
        <p:nvSpPr>
          <p:cNvPr id="19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относительную силу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заключении важно объяснить, какая сторона выглядит убедительнее в целом или в конкретных условиях. Это помогает избежать механического перечисления плюсов и минусов без итоговой оценки.
</a:t>
            </a:r>
            <a:endParaRPr lang="en-US" sz="8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логики и связности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сделать сочинение цельным и аргументированным.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сочинении for and against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от темы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пишет о смежной проблеме, но не отвечает на заданный вопрос. В результате текст выглядит связным только внешне, хотя аргументы не работают на тему сочинения.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аргументы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без объяснения выглядят неубедительно и не развивают мысль. Каждый аргумент должен содержать причину и, по возможности, пример, который делает позицию конкретной.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вместо двух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приведены только плюсы или только минусы, жанр теряет свою структуру. Для for and against важно показать обе позиции, иначе работа превращается в обычное личное мнение.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вывод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заключение противоречит основной части или звучит слишком резко, работа теряет цельность. Итог должен быть логическим продолжением анализа, а не неожиданным изменением позиции.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однообразие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повторение одинаковых слов и конструкций делает текст бедным и тяжёлым для чтения. Лучше варьировать лексику и использовать разные способы выражения одной и той же идеи.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30240"/>
            <a:ext cx="3975900" cy="1385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точная лексика делает аргумент яснее, убедительнее и ближе к академическому стилю.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 сильные формулировки на английском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варианты точнее называют эффект, избегают общих слов и делают аргументацию более зрелой и убедительной.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типичных формулировок для школьного эссе по английскому языку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921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перечисления
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21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Firstly, Secondly и In addition помогают упорядочить аргументы внутри одного абзаца. С их помощью мысль развивается последовательно, а не распадается на отдельные предложения.
</a:t>
            </a:r>
            <a:endParaRPr lang="en-US" sz="700" dirty="0"/>
          </a:p>
        </p:txBody>
      </p:sp>
      <p:sp>
        <p:nvSpPr>
          <p:cNvPr id="15" name="Text 3"/>
          <p:cNvSpPr txBox="1"/>
          <p:nvPr/>
        </p:nvSpPr>
        <p:spPr>
          <a:xfrm>
            <a:off x="71683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цельности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71683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делают эссе похожим на единое рассуждение, а не на набор отдельных мыслей. Именно они помогают читателю легко следовать за логикой автора.
</a:t>
            </a:r>
            <a:endParaRPr lang="en-US" sz="700" dirty="0"/>
          </a:p>
        </p:txBody>
      </p:sp>
      <p:sp>
        <p:nvSpPr>
          <p:cNvPr id="17" name="Text 5"/>
          <p:cNvSpPr txBox="1"/>
          <p:nvPr/>
        </p:nvSpPr>
        <p:spPr>
          <a:xfrm>
            <a:off x="54992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завершения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54992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sum up помогает аккуратно перейти к заключению и избежать резкого обрыва текста. Финал с таким маркером воспринимается как естественное завершение анализа.
</a:t>
            </a:r>
            <a:endParaRPr lang="en-US" sz="700" dirty="0"/>
          </a:p>
        </p:txBody>
      </p:sp>
      <p:sp>
        <p:nvSpPr>
          <p:cNvPr id="19" name="Text 7"/>
          <p:cNvSpPr txBox="1"/>
          <p:nvPr/>
        </p:nvSpPr>
        <p:spPr>
          <a:xfrm>
            <a:off x="38302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следствия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38302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a result и Therefore подводят читателя к логическому выводу из предыдущего аргумента. Такие маркеры показывают, что фраза не случайна, а вытекает из рассуждения.
</a:t>
            </a:r>
            <a:endParaRPr lang="en-US" sz="700" dirty="0"/>
          </a:p>
        </p:txBody>
      </p:sp>
      <p:sp>
        <p:nvSpPr>
          <p:cNvPr id="21" name="Text 9"/>
          <p:cNvSpPr txBox="1"/>
          <p:nvPr/>
        </p:nvSpPr>
        <p:spPr>
          <a:xfrm>
            <a:off x="21611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противопоставления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21611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However, On the one hand и On the other hand показывают, что автор сравнивает разные позиции. Эти выражения особенно важны для жанра, где обе стороны должны звучать равноправно.
</a:t>
            </a:r>
            <a:endParaRPr lang="en-US" sz="700" dirty="0"/>
          </a:p>
        </p:txBody>
      </p:sp>
      <p:sp>
        <p:nvSpPr>
          <p:cNvPr id="23" name="Text 11"/>
          <p:cNvSpPr txBox="1"/>
          <p:nvPr/>
        </p:nvSpPr>
        <p:spPr>
          <a:xfrm>
            <a:off x="413150" y="435775"/>
            <a:ext cx="7242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и логические маркеры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план особенно полезен перед контрольной или экзаменационной работой: он не позволяет застрять на одной стадии и оставляет время на финальную проверку.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при написании черновика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уходит на содержание, но без проверки текста результат остаётся слабым. Баланс этапов делает сочинение точным и связным.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подготовки школьного сочинения по английскому языку; без привязки к конкретной дате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убедительный вывод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Обобщите сравнение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заключении нужно не пересказывать каждый аргумент, а объединить их в общую оценку. Такой приём показывает, что автор видит картину целиком и умеет делать вывод.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ответьте на вопрос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должен вернуться к исходной проблеме и показать, к какому решению приходит анализ. Это создаёт ощущение завершённости и логической замкнутости текста.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спокойный тон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вывод звучит сдержанно и академично, без эмоциональных резких оценок. Формулы вроде both sides have their merits помогают подчеркнуть баланс и объективность.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Мини-шаблон сочинения для 10 класса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тему, обозначьте проблему и покажите, что у вопроса есть две стороны. Краткая нейтральная подводка помогает сразу задать академический тон.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текст сопоставлением обеих точек зрения и кратким итогом. Важно уложиться в требуемый объём, сохранить связность и избежать грубых языковых ошибок.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«против»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следующем абзаце покажите ограничения, риски или неудобства, связанные с проблемой. Аргументы должны быть конкретными и связаны с реальной ситуацией.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«за»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абзаце приведите два сильных аргумента в поддержку темы и добавьте пример к каждому. Это делает положительную сторону ясной и убедительной.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жанра «за и против» на уроке английского языка
</a:t>
            </a:r>
            <a:endParaRPr lang="en-US" sz="3058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for and against учит не просто выражать мнение, а сравнивать позиции, подтверждать их примерами и приходить к взвешенному выводу. Именно это делает текст зрелым и академически сильным.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2026-05-31T15:53:12Z</dcterms:created>
  <dcterms:modified xsi:type="dcterms:W3CDTF">2026-05-31T15:53:12Z</dcterms:modified>
</cp:coreProperties>
</file>