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наука: Земля, пространство и общество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общество и хозяйство связаны в единую систему.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важна от античности до цифровой эпохи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Эратосфена до спутниковых снимков география расширяла горизонты познания. Сегодня она помогает понимать территориальные различия, прогнозировать изменения и принимать решения в мире, где пространство напрямую влияет на жизнь людей.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объект географии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Объектом географии выступает географическая оболочка Земли, где взаимодействуют атмосфера, гидросфера, литосфера и биосфера, образуя сложную и постоянно изменяющуюся среду жизни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географии — пространственные закономерности размещения природных явлений, населения и хозяйства, а также причины, по которым разные территории развиваются неодинаково.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 не только то, где расположен объект, но и почему он находится именно здесь, какие связи формируются между территориями и чем они различаются.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подхода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позволяет связать природные условия, расселение людей и экономическое развитие в единую картину, необходимую для анализа и прогнозирования территориальных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географии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направлений географии и их практической роли.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объединяет изучение природы, общества и способов пространственного анализа в единую научную систему.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и природные компоненты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оболочка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объединяет атмосферу, гидросферу, литосферу и биосферу в целостную систему, где каждый компонент влияет на другие и не существует изолированно.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веществом и энергией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главное свойство — непрерывный обмен веществом и энергией, проявляющийся в круговороте воды, переносе воздушных масс, теплообмене и биологическом круговороте.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увлажнение и широтное положение определяют, какие природные комплексы формируются на территории и насколько они устойчивы к изменениям.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комплексов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 накопление горных пород, деятельность живых организмов и особенности климата создают природные комплексы, которые отличаются по строению, облику и условиям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зональность: природные зоны Земли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отражает зависимость природы от соотношения тепла и влаги, а не только от широты.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обширные зоны приурочены к умеренным и субарктическим широтам, а наибольшая продуктивность характерна для влажных экваториальных лесов.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общегеографических закономерностей; точные площади по зонам зависят от методики подсчёта.
</a:t>
            </a:r>
            <a:endParaRPr lang="en-US" sz="5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географических исследований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и измерения дают первичные данные о рельефе, погоде, водах, почвах и расселении, позволяя фиксировать реальные особенности территории без посредников.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сопоставлять территории, находить закономерности размещения объектов и видеть пространственные связи, которые трудно заметить при обычном описании.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позволяют оценивать численность населения, плотность, структуру хозяйства и динамику процессов, а сравнение делает выводы более точными и обоснованными.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дистанционное зондирование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 геоинформационные системы позволяют наблюдать изменения городов, лесов, берегов и сельскохозяйственных земель в динамике и с высокой точностью.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проводится географическое исследование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картами, статистикой, наблюдениями и снимками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главный язык географии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положение объектов, расстояния, направления и взаимное размещение территорий, позволяя быстро получить представление о пространственной структуре явления.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Масштаб, легенда, условные знаки, координатная сетка и проекция делают карту точным инструментом, а не просто наглядной иллюстрацией.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закономерностей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разные карты, можно увидеть природные пояса, плотность населения, транспортные узлы или хозяйственную специализацию отдельных районов.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принимать решения в учебе, планировании маршрутов, оценке территории и объяснении того, как устроено географическое пространство.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географические понятия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терминов помогает точнее анализировать территорию и пространственные процессы.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понятия позволяют отличать границы, связи и особенности территорий, что необходимо для анализа природы и 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рассматривает не только численность людей, но и их плотность, состав, миграции и расселение. Она показывает, как население распределяется по территории и почему одни районы заселены плотнее других.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более половины населения мира живёт в городах. Крупные агломерации становятся центрами промышленности, транспорта, образования, сферы услуг и управления, притягивая людей и ресурсы со всей страны.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зависит от климата, рельефа, водных ресурсов, обеспеченности сырьём, исторического освоения и доступности транспорта. Поэтому густонаселённые районы часто соседствуют с почти пустынными территориями.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распределено крайне неравномерно. Для понимания этой картины важно учитывать одновременно природные условия, экономические возможности и исторически сложившиеся направления заселения.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мире: рост доли городского населения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роста доли городских жителей, увеличивается число крупных городов и усиливается роль азиатских и африканских мегаполисов в расселении населения.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ускорение урбанизации: городское население становится доминирующим, а темпы роста в будущие десятилетия остаются высокими.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Prospects; данные по миру, оценки и прогноз до 2050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и размещение хозяйства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производства определялось прежде всего сырьём, топливом, рабочей силой и транспортом. Возникали промышленные районы, где сочетались ресурсы, рынок сбыта и удобные пути доставки.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усилилась специализация районов: одни территории стали промышленными, другие — аграрными, транспортными или финансовыми. География объясняет, почему хозяйство развивается неравномерно.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 факторам размещения добавились научная база, экологические ограничения и участие в международном разделении труда. Это делает экономическую географию важной для анализа регионов и 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использование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включают минеральные, водные, земельные, лесные, биологические и климатические виды. Каждый из них по-своему связан с хозяйством, а их распределение по планете крайне неравномерно.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ресурсы можно восстановить, другие исчерпываются или почти не воспроизводятся. Поэтому при освоении территории важно учитывать не только объёмы добычи, но и долгосрочные последствия для природы.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ресурсов приводит к загрязнению, деградации почв, истощению запасов и конфликтам за доступ к дефицитным благам. Особенно уязвимы территории с высокой нагрузкой на экосистемы.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 требует экономии ресурсов, повторного использования, охраны вод и лесов, а также научно обоснованного планирования добычи. Это снижает ущерб и поддерживает устойчивое развитие.
</a:t>
            </a:r>
            <a:endParaRPr lang="en-US" sz="8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усиливаются там, где высоки промышленная нагрузка, транспортная плотность и потребление ресурсов, особенно в быстро растущих городских районах.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проблемы взаимосвязаны и не ограничиваются одной страной: их причины и последствия имеют глобальный характер.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ЮНЕП, IPCC и FAO; условная схема значимости проблем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общества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взаимодействия природной среды и человеческой деятельности в современной географии.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спутниковые технологии в географии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объединяют карты, статистику, снимки и координаты в одной системе. Это позволяет быстро сопоставлять данные, находить пространственные связи и получать более точные выводы о территориях.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помогает отслеживать пожары, таяние льдов, изменение берегов, рост городов и состояние посевов. Он особенно важен там, где нужны регулярные и широкомасштабные наблюдения.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технологии востребованы в экологии, транспорте, градостроительстве и управлении территориями. Они делают исследование не только точным, но и оперативным, что важно для принятия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повседневной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информация помогает принимать решения в быту, учёбе и планировании городской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полезна не только в науке, но и в ежедневных решениях: она помогает экономить время, снижать риски и лучше организовывать пространство.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применения географических знаний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остаётся современной наукой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связывает природу и общество, объясняя климат, ресурсы, расселение и транспорт как части одной взаимозависимой картины мира.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читать карты, схемы, графики и статистику, а также видеть, как локальные процессы вписаны в более широкие региональные и глобальные изменения.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вызовы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требует анализа жилья, инфраструктуры, миграций и качества среды. Именно география помогает понять, как устроены современные агломерации и территории их влияния.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климатических изменений и истощения ресурсов география необходима для оценки последствий хозяйственной деятельности и поиска путей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 взаимосвязи мира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 связаны природа, население и хозяйство, и учит видеть за отдельными фактами пространственные закономерности, без понимания которых невозможно ориентироваться в современном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2026-06-03T00:26:43Z</dcterms:created>
  <dcterms:modified xsi:type="dcterms:W3CDTF">2026-06-03T00:26:43Z</dcterms:modified>
</cp:coreProperties>
</file>