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речи: говорим и поём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два звучания: слова и музыка.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 школе, на празднике и в игре дети слышат и обычную речь, и музыкальную. Если внимательно слушать, можно заметить, как по-разному они передают чувства, настроение и характер звучания.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слышим две речи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состоит из слов и предложений, которые люди произносят друг другу каждый день. Она помогает быстро сообщить мысль, задать вопрос, попросить или ответить.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важны понятность и смысл. Если собеседник понял, что вы хотели сказать, значит, речь выполнила свою задачу. Поэтому она часто звучит коротко и естественно.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слышны паузы, изменения громкости и высоты голоса. Так речь становится живой: можно услышать приветствие, удивление, шутку или вежливую просьбу.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разговорная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речь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строится на мелодии: звуки идут один за другим и складываются в узнаваемый напев, который можно услышать даже без слов.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соединяет звуки в порядок, а темп показывает, быстро или медленно они звучат. Вместе они создают движение музыки, как шаги в такт.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быть весёлой, спокойной, торжественной или грустной. Даже без слов она передаёт чувства, потому что звуки умеют многое «сказать».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ответы и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похожа на живую беседу. В ней слышны вопрос, ответ, уточнение, приветствие или шутка. Всё это помогает людям быстро понимать друг друга.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меняется по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становиться выше, ниже, громче или тише. Так собеседник показывает настроение, вежливость или удивление. Даже короткая фраза может звучать по-разному.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разговорная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часто строится на повторе мелодии и ритма. Благодаря этому музыка запоминается легко и звучит как цельный, красивый рисунок из звуков.
</a:t>
            </a:r>
            <a:endParaRPr lang="en-US" sz="155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плавной или резкой, быстрой или медленной, тихой или торжественной. Музыкальные звуки соединяются так, чтобы создавать образ, настроение и особое чувство.
</a:t>
            </a:r>
            <a:endParaRPr lang="en-US" sz="1555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музыкальная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что звучит: обычная беседа или музыкальный рисунок.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перед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511" y="1838326"/>
            <a:ext cx="541322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двух речей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разговорная, и музыкальная речь помогают передать радость, грусть, удивление или спокойствие. Человек хочет, чтобы его не только услышали, но и поняли настроение.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Зависят от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речах важны сила голоса, паузы и выразительность. Можно говорить тихо, громко, медленно или быстро — и смысл звучания сразу меняется.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слушатель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слово, и музыка обращены к тому, кто слушает. Если слушатель внимателен, он лучше замечает оттенки звука и понимает, что хотел передать говорящий или певец.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общение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речи украшают повседневную жизнь. Без них разговор был бы скучным, а музыка — не такой понятной и близкой человеку.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ними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прежде всего сообщает мысль словами. Её задача — быстро и понятно передать сообщение, чтобы собеседник мог ответить.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прежде всего создаёт образ и чувство звуками. Здесь важнее услышать мелодию, ритм, темп и настроение, чем отдельные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песня не звучит как обычный разговор. В ней слова подчиняются музыке, а звук становится таким же важным, как смысл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спрашивают ли нас, удивляются, радуются или просят. Без неё фраза была бы как робот без настроения.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похожую роль играют высота звуков, длительность нот и сильные доли. Они делают мелодию живой и выразительной.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и речи, и музыке стать понятнее, ярче и интереснее для слушателя.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словах и в музыке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беседе ритм делает фразы удобными для слуха. Ударения, паузы и скорость речи помогают понять смысл и не потерять нить разговора, даже если говорят быстро.
</a:t>
            </a:r>
            <a:endParaRPr lang="en-US" sz="1768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ритм слышен особенно ясно: он помогает хлопать в ладоши, шагать в такт и узнавать знакомую мелодию. Повтор звуков собирает их в цельный узор.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связывает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речи, и в музыке ритм соединяет отдельные части в понятное целое. Благодаря ему звучание становится живым, организованным и легко запоминается слушателю.
</a:t>
            </a:r>
            <a:endParaRPr lang="en-US" sz="16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пауза может показать, что человек думает, ищет слово или ждёт ответа. Иногда она звучит вежливо и помогает собеседнику не перебивать.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смысл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пауза подчёркивает следующий звук и делает его заметнее. Без неё музыка могла бы звучать слишком ровно и не так выразительно.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тишина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тишина бывает почти такой же важной, как звук. Она помогает и речи, и музыке стать яснее, а слушателю — внимательнее.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тоже что-то говорят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Припев, который хочется напевать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припев часто повторяется и сразу запоминается. Слова помогают понять, о чём поют, а мелодия делает эти слова яркими и тёплыми. Поэтому дети нередко подпевают уже после первого прослушивания.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и музыка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песне грустный текст, медленная мелодия может усилить это чувство. Если слова весёлые, музыка поддержит радостное настроение. Так одно и то же сообщение звучит гораздо сильнее, чем в обычной речи.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ноты на одном листе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можно увидеть строчки текста рядом с нотами, и сразу понятно: слово здесь живёт по музыкальным правилам. Хор, улыбающийся певец и ритмичные движения делают такое исполнение особенно заметным.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объединяет слово и мелодию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разговоре главное — быстро и понятно сообщить мысль. В песне слова тоже важны, но они подчиняются мелодии, поэтому звучат протяжнее и напевнее.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меняется по ходу беседы, а песня строится заранее. В ней есть повтор, куплеты и припев, из-за чего звучание становится более упорядоченным и музыкальным.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поём, голос движется по высоте и длительности нот. Слова словно надевают музыкальный костюм и начинают жить по другим правилам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песня похожа на речь, но не совпадает с ней. Она сохраняет смысл слов, а ещё добавляет образ, настроение и красивый звуковой рисунок.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не совсем разговор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мелодии помогает быстро узнавать песню. Если знакомый мотив звучит снова, мозгу легче удержать его в памяти, будто он сам подпевает внутри.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рифма делают слова предсказуемыми. Поэтому считалки, припевы и короткие песенки запоминаются почти играючи, без долгих усилий и скучной зубрёжки.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важные звуки возвращаются снова и снова, музыкальная речь становится дружелюбной и знакомой. Она будто протягивает слушателю руку и говорит: «Не бойся, я уже знакома!»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музыкальная речь легко запоминается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 речи и звучания находятся рядом с музыкой и особенно хорошо тренируют чувство ритма и голоса.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урока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чтение, считалки, заклички, скороговорки и колыбельные показывают, как слово может звучать почти как песня.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Разговорная речь звучит на уроке, дома, в магазине и на перемене. Там люди спрашивают, отвечают, уточняют и договариваются, чтобы быстро понять друг друга.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Музыкальная речь слышна в песнях, мультфильмах, спектаклях и школьном хоре. Иногда обе речи встречаются вместе, когда слова поются или превращаются в весёлую музыкальную игру.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услышать обе речи в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слышим, есть ли обычный диалог. Затем замечаем пение, мелодию, ритм и повтор. По этим признакам можно понять, какая речь звучит.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разговорную и музыкальную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Разговорная речь нужна для общения: с её помощью мы задаём вопросы, отвечаем и понимаем друг друга в школе, дома и на улице.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Музыкальная речь помогает почувствовать настроение и образ. Она говорит не только словами, но и мелодией, ритмом, темпом и силой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мы сравниваем эти две речи, мы лучше слышим выразительность голоса. А ещё начинаем точнее понимать песни, стихи и обычные разговоры.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Мини-вывод для сравнения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речи, один мир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сообщает мысль, а музыкальная создаёт настроение. Вместе они делают мир звуков интересным, ярким и понятным, если слушать внимательно и с любопытством.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2026-05-24T20:13:34Z</dcterms:created>
  <dcterms:modified xsi:type="dcterms:W3CDTF">2026-05-24T20:13:34Z</dcterms:modified>
</cp:coreProperties>
</file>