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[Э] авазы һәм Э э хәрефе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 авазы белән танышабыз: тыңлыйбыз, таныйбыз, дөрес укыйбыз һәм язабыз.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 хәрефе нигә кирәк?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 хәрефе таныш сүзләрдә еш очрый: энем, эш, эре, эз, элек. Аны белү укуны җиңеләйтә, авазны дөрес ишетергә һәм язуда бутамаска өйрәтә.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[Э] — сузык аваз. Ул кыска һәм ачык яңгырый, җырлаган кебек сузып әйтелми, шуңа аны ишетеп тану җиңел.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башында да, сүз эчендә дә [э] ачык яңгырый. Башлангыч сыйныфта аны дөрес табу укуны да, язманы да төгәлрәк итә.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 авазны әйткәндә авыз киңрәк ачыла, ә тел алдарак тора. Шул сәбәпле [э] тавышы чиста һәм аермачык ишетелә.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[Э] авазының төп билгеләре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 э хәрефенең язылышы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 һәм юл хәрефе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Басма һәм язма Э э хәрефләре бер үк авазны белдерә, ләкин язылышта аерма бар. Баш хәреф зуррак, юл хәрефе кечерәк була, икесе дә җиңел танылсын өчен гади формада языла.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Дәфтәр юлында урнашу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Хәреф дәфтәр юлларында төгәл урнашырга тиеш. Дөрес биеклек һәм сызыкларның чиста булуы язманы матур итә, ә укучыга Э э хәрефен тизрәк күрергә ярдәм итә.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 кагыйдә сүзне дөрес уку өчен бик мөһим: Э күрсәң, аны [э] дип укыйсың, буталчык кимергә тиеш.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хәреф бер генә авазны — [э] авазын яза.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Башлангыч сыйныф татар теле кагыйдәсе
</a:t>
            </a:r>
            <a:endParaRPr lang="en-US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00438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383888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3731" y="358028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147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23111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21281"/>
            <a:ext cx="218400" cy="1941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башында [э] авазы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башында [э] ачык ишетелә. Укучы беренче авазны аерып әйтсә, сүзне хатасыз укырга да, язарга да җиңелрәк була.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Эш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 сүзнең беренче авазы — [э]. Баштагы авазны тыңлап табу җиңел, шуңа Э хәрефе шунда ук күзгә чагыла.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Монда да сүз [э] авазы белән башлана. Кыска һәм таныш сүз балага хәрефне истә калдырырга ярдәм итә.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Сүзнең башында яңгыраган [э] хәреф белән төгәл бәйләнә. Мондый мисаллар укучыны тизрәк өйрәтә һәм күңелсезләндерми.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Әгәр баштагы авазны тыңлыйсың икән, Э хәрефен җиңел табасың. Бу күнекмә сүзне әкренләп түгел, аңлап укуга өйрәтә.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уртасында [э] авазы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Сүзне әкрен әйтеп карыйбыз һәм уртадагы авазны тыңлыйбыз. Кайчак ул көчсезрәк яңгырый, ләкин барыбер аерылып ишетелә.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Башта ишетү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Иҗек эчендә [э] ишетелсә, язуда Э хәрефе эзләнә. Укучы сүз уртасында да хәрефне танырга өйрәнә.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Аннары хәрефне табу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Хәрефне тапкач, сүзне яңадан укыйбыз. Шулай итеп, сүз башы белән уртасын бутамыйча, төгәл уку күнекмәсе ныгытыла.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Дөрес уку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Эш сүзен укыганда бала гадәттә кул белән бәйле нәрсәне күз алдына китерә. Рәсемдә кыстыргыч, каләм яки дәфтәр була ала. Мондый таныш предмет сүзне тиз истә калдыра, ә Э хәрефе шунда ук хәтердә кала.
</a:t>
            </a:r>
            <a:endParaRPr lang="en-US" sz="904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Эш коралы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 сүзендә табу, карау, күзәтү кебек хәрәкәт сизелә. Рәсемдә җирдә калган эз яки хайван эзе күрсәтелсә, сүзнең мәгънәсе тагын да ачыграк була. Бу хәрефне уку белән бәйләп өйрәнүне җиңеләйтә.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 һәм эзләү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Энем сүзе балага якын яңгырый, ә эремчек — көндәлек тормыштан таныш ризык. Рәсемнәрдә энә, кечкенә егет яки табактагы эремчек күрсәтергә мөмкин. Шундый мисаллар Э хәрефен күңелдә нык калдыра.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Энем һәм эремчек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 белән башланган таныш сүзләр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Сүзне укыганда эзлекле эшләү: тыңлау → тикшерү → табу → кабат уку.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 хәрефен тану тәртибе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 һәм Е хәрефләре белән буталулар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 хәрефе ачык [э] авазын белдерә. Шуңа күрә сүзне тыңлаганда тавышның ничек яңгыравына игътибар итү бик ярдәм итә.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 хәрефе башкача әйтелә, шуңа аны Э белән буташтырырга ярамый. Хәрефне генә түгел, авазны да чагыштырып карау кирәк.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Әгәр сүз башында яки уртасында [э] ачык ишетелсә, гадәттә Э языла. Бу кагыйдә язуда ялгышларны киметә.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Иң яхшы ысул — сүзне әкрен уку, авазны тыңлау һәм хәрефне күз белән тикшерү. Күз дә, колак та бергә эшләгәндә эш җиңеләя.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сүзләрдә Э э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сүзләрне уку җиңелрәк: эй, эйдә, элек кебек сүзләрдә [э] авазы башта ук ишетелә, шуңа Э хәрефе тиз таныла.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Мондый сүзләр балаларга күңелле тоела, чөнки алар кыска, ачык һәм тиз истә кала. Кабатлау вакытында сүзләрне шаян тавыш белән дә әйтеп була.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мисалларны еш кабатлау [э] авазын ишетеп тануны ныгыта. Укучы хәрефне күрү белән үк дөрес авазны искә төшерә башлый.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Эз, эш, энем, эре сүзләрендә [э] авазы кыска һәм ачык яңгырый. Әйткәндә авыз бераз киңрәк ачыла, тел алдарак тора, ә тавыш чиста ишетелә.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Дөрес әйтелеш үрнәкләре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 сүзләрне тыныч һәм төгәл итеп кабатлау балаларга дөрес әйтелешне тоярга ярдәм итә. Рәсемдәге күрсәтмә авыз хәрәкәтен күз белән дә истә калдыра.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54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Иҗекләргә бүлү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Энем — э-нем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Сүзне ике өлешкә бүлү аны ачыграк укырга ярдәм итә. Иҗекләрне аерганда укучы һәр өлештәге авазны яхшырак ишетә һәм буталмый.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Эше — э-ше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Иҗекләрне кычкырып уку темпны тотрыклы итә. Кыска сүзләр белән шундый күнегүләр [э] авазын тануны һәм дөрес әйтүне ныгыта.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Эзе — э-зе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Сүзне өлешләп уку укучыны ашыктырмый. Иҗекләргә бүлү кыска сүзләрне хәтердә калдыруны җиңеләйтә һәм язуда да ярдәм итә.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Дәрестә кулланылган сүзләр җыелмасы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4453200" y="11018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Башта — таныш сүзләр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Эш, эре, энем сүзләре дәрескә керештә кулланыла. Алар укучыга [э] авазын тиз ишетергә һәм Э хәрефен күреп танырга ярдәм итә.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53200" y="20626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Аннары — көндәлек мисаллар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 һәм элек сүзләре аша бала таныш сөйләмгә якын сүзләр белән эшли. Бу сүзләрнең мәгънәсе җиңел аңлашыла, шуңа игътибар авазга күчә.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53200" y="30202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Киңәйтү — предмет белән бәйләү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Эремчек кебек сүзләр предмет белән бәйләнеп искә төшә. Рәсем ярдәмендә хәрефне оныту кими, ә сүзне кабатлау күңеллерәк була.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453200" y="40452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Нәтиҗә — кабатлау һәм ныгыту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Шул ук сүзләрне яңадан куллану белемне ныгыта. Укучы [э] авазын тизрәк таный, ә Э хәрефен язуда ышанычлырак куллана башлый.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Кечкенә энә сурәте Э хәрефе белән бергә күрсәтелсә, бала сүзне дә, хәрефне дә тиз истә тота. Рәсемнең нечкә сызыгы һәм кыска сүз бәйләнеше игътибарны җәлеп итә, ә авазны искә төшерү җиңеләя.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Энә рәсеме хәтердә кала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Дәфтәр образы балага бик якын, шуңа күрә эш сүзе белән бәйләү уңайлы. Сүзне рәсем белән бергә күргәндә, [э] авазы табигый рәвештә ишетелә һәм Э хәрефе истә кала.
</a:t>
            </a:r>
            <a:endParaRPr lang="en-US" sz="689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Эш дәфтәре — уку өчен таныш күренеш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Эремчек яки эз рәсеме кебек гади образлар дәресне кызыклы итә. Укучы сурәтне сүз белән тоташтыра, шуның аркасында Э хәрефен тану һәм дөрес уку тизрәк формалаша.
</a:t>
            </a:r>
            <a:endParaRPr lang="en-US" sz="649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Эремчек һәм эз — күзгә күренгән мисаллар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Предметлар һәм рәсемнәр белән бәйләнеш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Башта авазны тыңла, аннары хәрефне таный бел. Шушы кыска кагыйдә укуны да, язуны да җиңеләйтә.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хәреф Э бер генә авазны, [э] авазын, белдерә.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буенча кагыйдә
</a:t>
            </a:r>
            <a:endParaRPr lang="en-US" sz="4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Адымнар кыска сүзләр белән эшләгәндә [э] авазын ишетүдән башлап, язылган сүзне тикшерүгә кадәр эзлекле юл күрсәтә.
</a:t>
            </a:r>
            <a:endParaRPr lang="en-US" sz="1121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Хатасыз язу өчен адымнар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Күнегүләрдә нәрсә тикшерелә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Беренче чиратта укучы Э э хәрефен танып, аны [э] авазы белән дөрес бәйли беләме — шуны карыйлар. Күз белән тану һәм колак белән ишетү бергә эшли.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Аннары сүз башында һәм сүз уртасында Э хәрефен аеру күнекмәсе тикшерелә. Бу балага авазның кайда ишетелүен игътибар белән тыңларга өйрәтә.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Өченче өлештә Е белән бутамыйча язу мөһим. Хәрефнең формасын хәтерләү һәм сүзне яңадан уку хаталарны киметә.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Биремнәр гадәттә кыска сүзләргә һәм таныш предметларга нигезләнә. Шуңа күрә алар куркытмый, ә кызыксыну уята һәм ышаныч өсти.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[Э] — ачык яңгырашлы сузык аваз. Ул кыска һәм чиста ишетелә, шуңа күрә аны тыңлап тану җиңелрәк. Балалар бу авазны сүз башында да, сүз эчендә дә аера.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 авазын тыңлау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Эш, эз, энем, эре сүзләре Э хәрефен искә төшерә. Рәсем һәм сүз бергә булганда, бала авазны, хәрефне һәм мисалларны бер бөтен итеп хәтерли.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Истә калдыру өчен иң мөһимнәр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Хәрефне һәм сүзне бергә истә тоту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Йомгак: Э хәрефе безгә нәрсә өйрәтә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 хәрефе [э] авазын язарга өйрәтә, ә авазны тыңлау һәм хәрефне тану дөрес укуга алып бара. Кыска сүзләр, рәсемнәр һәм кабатлау бу күнекмәне ныгыталар.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2026-05-21T11:36:06Z</dcterms:created>
  <dcterms:modified xsi:type="dcterms:W3CDTF">2026-05-21T11:36:06Z</dcterms:modified>
</cp:coreProperties>
</file>