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России: территория, население,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освоенная часть страны: здесь сосредоточены люди, города, промышленность и транспорт.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лежит к западу от Уральских гор. Она включает Центральную Россию, Северо-Запад, Поволжье, южные районы и Северный Кавказ, выходит к морям Северного Ледовитого океана и соседствует с Европой.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европейская часть России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 4 млн км²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площадь делает регион крупнейшей частью страны и объясняет разнообразие условий и занятий людей.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Приблизительная оценка по школьным географическим материалам (не является итоговой официальной статистикой).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занимает около четверти территории России и связана на востоке с Уралом, на юге — с Кавказом, на западе — с государствами Европы.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географии (обобщение).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макрорегионы и их специализация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природных условий, портов, рек и удобного положения влияет на то, какие отрасли здесь развиваются быстрее.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России отрасли распределены неравномерно: разные территории «работают» в разных направлениях экономики.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холоднее и суше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сменяются тундра и тайга, где зимы долгие, а растительный сезон короткий. Южнее постепенно появляются смешанные и широколиственные леса, больше разнообразия животных и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юг: больше тепла и плодородия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лесостепь, степь и полупустынные участки Прикаспия. В южной части распространены плодородные чернозёмы, поэтому здесь особенно важно земледелие и выращивание культур.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европейской части России
</a:t>
            </a:r>
            <a:endParaRPr lang="en-US" sz="41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70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крупнейших городов (по открытым справочным данным; точные значения могут различаться по годам).
</a:t>
            </a:r>
            <a:endParaRPr lang="en-US" sz="1703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концентрация населения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больших городов, сильную роль играют агломерации: вокруг мегаполисов живёт и работает много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больше там рабочих мест и услуг, поэтому население заметно концентрируется в столичных и крупных областных центрах.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85284"/>
            <a:ext cx="835200" cy="66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ядро России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формировались ранние центры власти, связанные с торговлей и ремёслами. Эти территории стали основой для дальнейшего объединения земель и роста городов.
</a:t>
            </a:r>
            <a:endParaRPr lang="en-US" sz="2126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княжества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постепенно укрепляла своё влияние, собирая вокруг себя новые территории. Рост управления и обмена товарами усилил роль региона как политического центра.
</a:t>
            </a:r>
            <a:endParaRPr lang="en-US" sz="2173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государство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путей связывала разные районы, а выгодное положение у рек и на перекрёстках направлений поддерживало развитие рынков. Это ускоряло и приток людей в города.
</a:t>
            </a:r>
            <a:endParaRPr lang="en-US" sz="2173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торговые пути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сохранились Великий Новгород, Владимир, Суздаль, Ярославль и Псков. Их архитектура напоминает о долгой истории и традициях древнерусской культуры.
</a:t>
            </a:r>
            <a:endParaRPr lang="en-US" sz="217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Кремли, соборы, монастыри и музейные собрания сохраняют важные элементы наследия. Благодаря этому исторические центры становятся и туристическими, и образовательными площадками.
</a:t>
            </a:r>
            <a:endParaRPr lang="en-US" sz="2104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культурные традиции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хозяйство региона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развития: от природных условий и торговли к индустрии и сервисной экономике.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каркас региона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связывают Москву с Санкт‑Петербургом, Поволжьем, Черноземьем, югом и Уралом, формируя устойчивые транспортные коридоры для товаров и людей.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отличается густой сетью железных дорог, автомобильных трасс и внутренних водных путей, поэтому перевозки внутри региона идут быстрее и удобнее.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Волга, Дон, Нева и морские бассейны Балтийского, Чёрного и Азовского морей: они поддерживают порты, маршруты и развитие прибрежных городов.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89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без точных процентов; категории отражают общие различия между направлениями экономики.
</a:t>
            </a:r>
            <a:endParaRPr lang="en-US" sz="1893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специализация европейской части России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сильнее развиты переработка и машиностроение, а в Москве и Санкт‑Петербурге заметна доминирующая роль услуг.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тесно связано с большими рынками, квалифицированными кадрами и транспортной доступностью.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юга и Поволжья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и Поволжье — важнейшие сельскохозяйственные территории европейской России. Здесь выращивают пшеницу, подсолнечник, сахарную свеклу, кукурузу, овощи и виноград, обеспечивая значимую долю продовольствия.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лето и длинный вегетационный период позволяют получать устойчивые урожаи, а плодородные черноземы поддерживают высокую отдачу от обработки почв. Поэтому развиваются и фермерские хозяйства, и крупные агропредприятия.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2950858"/>
            <a:ext cx="8493000" cy="53580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внутри региона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 европейской части России меняется по направлению с севера на юг. Эти различия отражаются на том, где лучше выращивать сельхозкультуры, как организуют отдых, и как работают дороги и транспорт.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территория, тем длиннее безморозный период и разнообразнее возможности для сельского хозяйства и туризма; при этом на юге особенно важны вопросы водоснабжения.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климатических зон европейской части России (по школьным атласам и справочникам по климату), без привязки к точным числам.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их функции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 Екатеринбург выступают как региональные опорные центры. Они поддерживают развитие окружающих территорий через промышленность, образование и сеть учреждений, поэтому приток населения и специалистов в них особенно заметен.
</a:t>
            </a:r>
            <a:endParaRPr lang="en-US" sz="2524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выполняет роль столицы и сосредоточивает ключевые управленческие, финансовые и научные организации. Благодаря этому здесь формируются рабочие места в сфере услуг, а также сильный спрос на транспорт и образование.
</a:t>
            </a:r>
            <a:endParaRPr lang="en-US" sz="2524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Санкт‑Петербург — важный морской порт и промышленный центр, связанный с Балтикой. Город также известен культурной жизнью: музеи, театры и университеты делают его крупным «узлом» для внутреннего туризма.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и Самара развиваются прежде всего как промышленные и транспортные города, тесно связанные с перевозками по рекам и дорогам. Ростов-на-Дону — главный центр юга, который обслуживает и торговлю, и сельские районы вокруг.
</a:t>
            </a:r>
            <a:endParaRPr lang="en-US" sz="2524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индекс для сравнения (условные значения по общему распределению населения); точные показатели плотности в числах не приводятся.
</a:t>
            </a:r>
            <a:endParaRPr lang="en-US" sz="145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разных частях европейской России
</a:t>
            </a:r>
            <a:pPr algn="l" indent="0" marL="0">
              <a:lnSpc>
                <a:spcPct val="150041"/>
              </a:lnSpc>
              <a:buNone/>
            </a:pPr>
            <a:r>
              <a:rPr lang="en-US" sz="3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обычно связана с крупными городами, развитым транспортом и большим количеством рабочих мест, а низкая — с суровыми природными условиями и меньшей освоенностью территорий.
</a:t>
            </a:r>
            <a:pPr algn="l" indent="0" marL="0">
              <a:lnSpc>
                <a:spcPct val="150041"/>
              </a:lnSpc>
              <a:buNone/>
            </a:pPr>
            <a:r>
              <a:rPr lang="en-US" sz="2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по плотности хорошо объясняется сочетанием климата и хозяйственной активности: чем проще доступ к работе и транспортным маршрутам, тем сильнее притягиваются люди.
</a:t>
            </a:r>
            <a:endParaRPr lang="en-US" sz="44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397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3555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61405" y="2827747"/>
            <a:ext cx="422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региона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Волго-Уральской нефтегазоносной области добываются и перерабатываются углеводороды, что дает топливо и сырье для промышленности. Ресурсная база поддерживает энергетику, строительство трубопроводов и заводы нефтехимии.
</a:t>
            </a:r>
            <a:endParaRPr lang="en-US" sz="1788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нефти и газа, важную роль играют уголь и торф, а также другие виды сырья. Это обеспечивает разнообразие отраслей: теплоэнергетику, выпуск строительных материалов и технологические процессы на предприятиях.
</a:t>
            </a:r>
            <a:endParaRPr lang="en-US" sz="1828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торф и полезные ископаемые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древесное сырье и поддерживают лесную промышленность и производство материалов. Для хозяйства важно бережное использование: охрана лесов помогает сохранять рабочие места и природные ландшафты.
</a:t>
            </a:r>
            <a:endParaRPr lang="en-US" sz="1864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северо‑запада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 водные ресурсы поддерживают водоснабжение городов, работу предприятий и транспорт. Вода также важна для орошения на юге, где земледелию требуется больше влаги.
</a:t>
            </a:r>
            <a:endParaRPr lang="en-US" sz="2048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 реки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Черноземы и другие плодородные почвы обеспечивают высокую продуктивность сельского хозяйства. Благодаря этому в южных районах стабильно выращивают зерновые, подсолнечник и овощи, а также развивают переработку продукции.
</a:t>
            </a:r>
            <a:endParaRPr lang="en-US" sz="1862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пути их уменьшения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от источников загрязнения — к ухудшению качества жизни и мерам снижения вреда.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туризм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 Москве и окружающие его памятники создают ощущение «сердца» страны. Поездка сюда объединяет прогулки по историческим улицам, осмотр архитектурных ансамблей и знакомство с музеями. Город привлекает и тем, что традиции соседствуют с современной культурой.
</a:t>
            </a:r>
            <a:endParaRPr lang="en-US" sz="1934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Кремль как символ истории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в Санкт‑Петербурге задает высокий темп культурному маршруту и напоминает о связи города с морем. Впечатляют и дворцы, и прогулки у набережных, где чувствуется ритм портовой жизни. Туристы часто совмещают музеи с видами водных пространств Балтики.
</a:t>
            </a:r>
            <a:endParaRPr lang="en-US" sz="1948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Санкт‑Петербург и «морская» культура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Золотого кольца и старинные монастыри раскрывают традиции древнерусской культуры через архитектуру и музейные экспозиции. А на юге в центре внимания оказываются курорты Черноморского побережья и Кавказских Минеральных Вод. Получается яркое сочетание истории и отдыха.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кольцо и курорты Кавказа
</a:t>
            </a:r>
            <a:endParaRPr lang="en-US" sz="26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62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диаграмма на основе качественных признаков (условные индексы), без привязки к точным статистическим значениям.
</a:t>
            </a:r>
            <a:endParaRPr lang="en-US" sz="162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европейская часть России остается ведущим регионом
</a:t>
            </a:r>
            <a:pPr algn="l" indent="0" marL="0">
              <a:lnSpc>
                <a:spcPct val="150041"/>
              </a:lnSpc>
              <a:buNone/>
            </a:pPr>
            <a:r>
              <a:rPr lang="en-US" sz="3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выше концентрация специалистов и учреждений, а крупные рынки сбыта быстрее притягивают инвестиции. Это поддерживает устойчивый спрос на транспорт, услуги и производство.
</a:t>
            </a:r>
            <a:pPr algn="l" indent="0" marL="0">
              <a:lnSpc>
                <a:spcPct val="150041"/>
              </a:lnSpc>
              <a:buNone/>
            </a:pPr>
            <a:r>
              <a:rPr lang="en-US" sz="2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ведущими становятся те территории, где одновременно сильны кадры, перевозки, промышленность и образование; поэтому европейская часть сохраняет статус ядра страны.
</a:t>
            </a:r>
            <a:endParaRPr lang="en-US" sz="44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34334"/>
            <a:ext cx="9042900" cy="30187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9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географии России (демография, транспорт, экология), без указания единичных статистических чисел.
</a:t>
            </a:r>
            <a:endParaRPr lang="en-US" sz="109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 проблемы европейской части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3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сочетает высокий хозяйственный потенциал и заметные сложности. В таблице — что помогает развитию и что требует решения, чтобы качество жизни и природная среда не ухудшались.
</a:t>
            </a:r>
            <a:pPr algn="l" indent="0" marL="0">
              <a:lnSpc>
                <a:spcPct val="150041"/>
              </a:lnSpc>
              <a:buNone/>
            </a:pPr>
            <a:r>
              <a:rPr lang="en-US" sz="2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баланс таков: ресурсы и инфраструктура создают возможности, но экологические и демографические перекосы снижают устойчивость развития.
</a:t>
            </a:r>
            <a:endParaRPr lang="en-US" sz="44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— ядро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— историческое, демографическое и экономическое ядро страны: крупнейшие города, транспортные магистрали, промышленные районы, сельхозтерритории и культурные центры. Перспектива — в модернизации, охране природы, улучшении жизни и более равномерном развитии.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2026-05-11T21:48:30Z</dcterms:created>
  <dcterms:modified xsi:type="dcterms:W3CDTF">2026-05-11T21:48:30Z</dcterms:modified>
</cp:coreProperties>
</file>