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 и гомотетия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разные размеры — в этом суть темы.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гомотетия помогают сравнивать фигуры, работать с пропорциями и понимать масштаб на картах, чертежах и в повседневных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фигуры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выглядят одинаково по очертаниям: у них совпадают соответствующие углы, поэтому одна фигура может быть уменьшенной или увеличенной копией другой.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чаще всего рассматривают подобие треугольников, прямоугольников и других фигур, которые сохраняют форму, но могут отличаться по длине сторон.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в подобных фигурах связаны одним и тем же отношением. Это отношение называют коэффициентом подобия; именно оно показывает, во сколько раз меняется размер.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признака, по которым можно доказать подобие треугольников.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подобия достаточно проверить один из признаков, если он выполнен точно.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коэффициент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фигур все соответствующие стороны изменяются одинаково. Если одна сторона стала в два раза больше, то и все остальные увеличились в два раза.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быстро находить неизвестную длину, если известны другие соответствующие стороны. Именно поэтому подобие удобно использовать в задачах на вычисления.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пропорциональность, нужно правильно найти пары соответствующих сторон. Ошибка в выборе пары сразу приводит к неверному коэффициенту подобия и неверному ответу.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 в подобных фигурах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сторона может быть по-разному изображена при изменении масштаба, но её отношение к исходной длине остаётся постоянным.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подобия изменяет длины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растёт прямо пропорционально коэффициенту подобия: чем больше k, тем больше результат умножения исходной длины.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школьного курса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основные элементы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гомотетии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точка, относительно которой строится образ фигуры. Все новые точки лежат на лучах, выходящих именно из этого центра.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во сколько раз изменяется расстояние от центра до точки. При k больше 1 фигура увеличивается, при 0 &lt; k &lt; 1 уменьшается.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не меняет очертания фигуры: она лишь делает её больше или меньше. Поэтому исходная фигура и её образ всегда подобны.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при гомотетии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фигуры относительно центра с заданным коэффициентом k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 что меняется при гомотетии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гомотетии сохраняются углы, форма фигуры и параллельность соответствующих сторон. Поэтому исходная фигура и её образ остаются подобными.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образ оказывается по другую сторону от центра. Это показывает, что гомотетия может не только менять размер, но и положение образа.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длины сторон, расстояния между точками и, если коэффициент не равен 1, площадь фигуры. Чем больше коэффициент, тем сильнее заметно изменение размера.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фигуры важно помнить: линейные размеры и площадь изменяются по разным правилам, поэтому результаты нельзя путать.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длина и площадь при гомотетии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быстрее длины: она зависит от квадрата коэффициента, поэтому при увеличении фигуры изменения становятся особенно заметными.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на координатной плоскости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растут в одном масштабе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гомотетии находится в начале координат, каждая точка фигуры переходит в новую точку на той же прямой. Координаты умножаются на один и тот же коэффициент k, поэтому рисунок сохраняет форму, но меняет размеры. На сетке это видно особенно наглядно.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его образ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удобно сравнивать исходный треугольник и его образ после увеличения. Соединяя новые вершины в том же порядке, можно проверить построение по клеткам. Такой рисунок помогает увидеть, как одна фигура превращается в подобную копию.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преобразования по-разному сохраняют фигуру: одни меняют только положение, другие — ещё и размер.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преобразований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поворот дают равные фигуры, а гомотетия сохраняет только форму. Именно поэтому она позволяет получать подобные, но не равные изображения.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решать подобие треугольников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Неизвестная сторона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соответствующие стороны, можно составить пропорцию и найти недостающую длину без полного измерения фигуры. Это экономит время и делает решение аккуратным.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предмета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удобно применять в задачах о деревьях, столбах и зданиях. По тени или вспомогательному чертежу можно определить высоту, не поднимаясь наверх.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на карте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планах реальные расстояния уменьшены по масштабу, поэтому подобие помогает переводить длины из рисунка в действительность. Главное — не перепутать единицы измерения.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соответствия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особенно важно правильно сопоставить вершины, углы и стороны. Ошибка в порядке обозначений сразу приводит к неверной пропорции и неправильному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особенно заметно там, где нужно показать большой объект в удобном для работы виде. Оно делает изображение точным и понятным.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 фигур в жизни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картами и планами: именно там масштаб используется постоянно. Остальные области тоже опираются на сохранение формы при изменении размера.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примерам из темы «Подобие фигур. Гомотетия»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подобия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неверно сопоставляют вершины и стороны. Из-за этого пропорция строится неправильно, хотя сами числа могут быть выбраны верно.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форму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внешний вид ещё не доказывает подобие. Нужно проверить равенство углов и пропорциональность соответствующих сторон, иначе вывод будет недостоверным.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неверный коэффициент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коэффициент подобия находят в обратном порядке или сравнивают не те стороны. Тогда все последующие вычисления становятся ошибочными.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длины и площади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подобии длины и периметр меняются одинаково, а площадь — иначе. Нельзя переносить правила для сторон на площадь без дополнительной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подобие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школьных задач на сравнение фигур и нахождение неизвестных величин.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чертеже и карте как пример подобия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отношение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1:100 означает уменьшение в сто раз: на бумаге изображение становится меньше, но сохраняет форму и пропорции объекта. Так можно удобно измерять комнату или здание.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практике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помещений, схемы улиц и карты местности работают по одному принципу. Именно поэтому подобие помогает переводить рисунок в реальные размеры и обратно.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реальным размерам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карте указано 1:1000, каждый сантиметр на листе соответствует большим расстояниям на местности. Это позволяет быстро оценить путь, не измеряя сам объект напрямую.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фигур важно помнить: увеличение по коэффициенту действует на стороны и периметр одинаково, а площадь реагирует сильнее.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влияет на периметр и площадь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меняется как длина, а площадь — по квадрату коэффициента. Поэтому при увеличении фигуры площадь растёт быстрее, чем линейные размеры.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эти два правила особенно важно: они объясняют, как меняются длины и площади, и помогают не путаться в задачах на масштаб и чертежи.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изменения размера у подобия и гомотетии помогают быстро решать задачи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стоит запомнить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показывает, как фигуры могут совпадать по форме, но различаться по размеру. Гомотетия связывает такие фигуры с центром и коэффициентом, а её правила нужны в задачах, картах и чертежах.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2026-05-29T00:47:33Z</dcterms:created>
  <dcterms:modified xsi:type="dcterms:W3CDTF">2026-05-29T00:47:33Z</dcterms:modified>
</cp:coreProperties>
</file>