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Есенин: жизнь, творчество и главные темы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стихи и духовный мир поэта, изменившие русскую литературу XX 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его время: Россия на переломе эпох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вошёл в литературу в годы революций, войны и распада старого уклада. Серебряный век искал новый поэтический язык, а поэт нашёл свой голос в народной речи, фольклоре и теме судьбы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Сергея Есенина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менялись биография и творчество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С. А. Есенина; хронология составлена по общеизвестным датам жизни поэта.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Есенина особенно заметны быстрый взлёт, творческая напряжённость и очень ранний финал.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Константинове и влияние семьи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вырос в крестьянской среде Рязанской губернии, где повседневная жизнь была связана с трудом, церковным календарём, песнями и устным народным словом.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сыграли дед и бабушка: в их доме он слышал сказки, прибаутки, молитвы и живую речь, из которых позже сложился его поэтический слух.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деревенское детство дало ему не только темы, но и внутреннюю меру: чувство родной земли, память о семейном укладе и эмоциональную достоверность 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природа в поэзии Есенина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Ока, поля и деревенский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есенинских стихах рязанский пейзаж не просто описан, а пережит изнутри. Река, луга, просёлочные дороги и избы создают пространство, где природа кажется близкой человеку и говорит с ним на одном языке.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время года, небо, ветер и сад часто становятся знаками воспоминания о доме. Через эти детали поэт передаёт не только красоту местности, но и чувство утраченной гармонии, которое особенно заметно в зрелой лирике.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мир, а не фон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птицы, животные и колокольный звон у Есенина включены в движение человеческой жизни. Благодаря этому природа в его стихах звучит как действующее лицо, а не как неподвижная декорация.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впечатления и образование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родном крае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Константиновском земском училище и Спас-Клепиковской школе Есенин получил основательную подготовку по чтению, письму и литературе, которая помогла ему рано почувствовать форму стиха.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поэт внимательно читал русских писателей, духовные тексты и песни. Эти впечатления расширили его словарь и научили соединять простую речь с высокой эмоциональностью.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Есенина уже отличались напевностью, повтором и мягким ритмом. В них слышится близость к народной песне и стремление говорить о личном через знакомые каждому образы.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поэтическая манера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опыты строились на простых словах, природных деталях и искреннем тоне. Так формировался узнаваемый стиль, в котором душевная открытость важнее внешней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литературному признанию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по которым формировалась известность Есенина.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круг Серебряного 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стала его способность говорить о деревне, вере и природе как о темах общенационального значения, а не только как о личных воспоминаниях.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петербургской литературной среде Есенин оказался рядом с крупными поэтами своего времени, и это помогло ему войти в профессиональный разговор о новой поэзии и её задачах.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тексты выделялись соединением народной песенности, религиозных мотивов и символистской образности, поэтому современники быстро заметили в нём не подражателя, а самостоятельный голос.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Есенина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устойчивые мотивы, которые проходят через разные периоды творчества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стихам и поэмам С. А. Есенина; шкала относительная, не статистическая.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постоянными остаются родина и природа; к позднему периоду усиливаются тревога, одиночество и историческое напряжение.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и крестьянского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у Есенина раскрывается через хлебные поля, избы, дороги и колокольный звон, создающие ощущение живого и узнаваемого национального пространства.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мир связан у него с трудом, верой и традицией, но в этих образах всегда слышится тревога за судьбу старого уклада.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ограничивается идеализацией деревни: он показывает её красоту вместе с уязвимостью перед историческими переменами и разрушением привычного порядка.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деревенская тема становится не бытовой зарисовкой, а размышлением о памяти, времени и цене культурной преемственности.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Есенина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как исповедь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Есенина звучат предельно лично: лирический герой говорит от первого лица, не скрывая уязвимости. Чувство у него всегда связано с памятью, сожалением и внутренним напряжением.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Драматизм отношений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текстах рядом существуют нежность, ревность, надежда и утрата. Поэтому любовная тема у Есенина редко бывает спокойной: она превращается в эмоциональный рассказ о разрыве и самопознании.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после 1917 года: надежды и разочарования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ожидание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пробуждает надежду на обновление России. Поэт пытается увидеть в происходящем путь к справедливости и духовному очищению.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тревога за деревню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усиливается боль за старую крестьянскую Русь. Разрушение привычного уклада воспринимается как утрата нравственной и культурной опоры.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1920–1923: внутренний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всё острее чувствует разрыв между мечтой о будущем и реальностью насилия. Лирика становится напряжённее, резче и более исповедальной.
</a:t>
            </a:r>
            <a:endParaRPr lang="en-US" sz="1112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1924–1925: трагическое подведение итогов
</a:t>
            </a:r>
            <a:pPr algn="l" indent="0" marL="0">
              <a:lnSpc>
                <a:spcPct val="100000"/>
              </a:lnSpc>
              <a:buNone/>
            </a:pPr>
            <a:r>
              <a:rPr lang="en-US" sz="43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доминируют одиночество, усталость и самоанализ. Историческая тема соединяется с личным ощущением утраченного смысла.
</a:t>
            </a:r>
            <a:endParaRPr lang="en-US" sz="10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Снегина» как лирико-эпическое осмысление эпохи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воспоминания о юности, любовную линию и наблюдение за тем, как революция меняет жизнь усадьбы, деревни 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Центральным становится возвращение героя в родные места: знакомый мир уже не совпадает с прошлым, а личная память сталкивается с историческим переломом.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зрелость Есенина: частная судьба здесь раскрывает судьбу России, а лирическая интонация соседствует с эпическим взглядом на эпоху.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поэтической манеры Есенина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менялись не только темы, но и само звучание стиха: от песенной мягкости к напряжённой интонации и затем к предельно сжатой исповедальности.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поэтического наследия С. А. Есенина; датировка этапов — 1910-е–1925 годы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период, тем сильнее личная тревога и резкость выражения; при этом эмоциональная выразительность остаётся главной чертой поэзии Есенина.
</a:t>
            </a:r>
            <a:endParaRPr lang="en-US" sz="10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новокрестьянской поэзии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часто строятся так, будто их можно пропеть. Повторы, плавный ритм и мягкие созвучия придают речи народную мелодичность и запоминаемость.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 народной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широко использует поля, избы, дороги, сады, церковный звон и крестьянский быт. Такие детали делают образ мира конкретным и культурно узнаваемым.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Ласкательные формы и простая лексика создают ощущение близости говорящего к читателю. За внешней простотой при этом скрывается сложная эмоциональная глубина.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и звукопись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параллельные конструкции и созвучия усиливают выразительность текста. Благодаря этому стих Есенина легко узнаётся и сохраняет внутреннюю музыкальность.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Сергея Есенина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наборе текстов видны главные линии его творчества: национальный образ России, личная исповедь и нарастающее чувство внутреннего разлада.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основные темы и художественные интонации поэта: от любви к родной земле до трагического саморазбора.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С. А. Есенина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закрепила за поэтом образ человека, который не успел примирить личный кризис с историческими переменами и потому стал символом трагической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ушёл из жизни в таком возрасте, что его поздняя трагедия воспринимается особенно остро.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смерти С. А. Есенина: 28 декабря 1925 года; возраст на момент смерти — 30 лет
</a:t>
            </a:r>
            <a:endParaRPr lang="en-US" sz="3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культурной памяти России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продолжают жить в школьном чтении, музыке и театре. Его имя стало знаком лирической России, где ценятся искренность, простота и особая музыкальность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 Константинове, памятники, мемориальные места и новые издания поддерживают интерес к его биографии и творчеству. Благодаря этому Есенин остаётся не только классиком, но и живым культурным символом.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в Константинове, памятники, мемориальные места и новые издания поддерживают интерес к его биографии и творчеству. Благодаря этому Есенин остаётся не только классиком, но и живым культурным символом.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остаётся современным для школьников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соотносятся с личным опытом подростка: поиском своего места, переживанием чувств и потребностью быть услышанным без фальши.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восприятия лирики Есенина; диаграмма носит аналитический характер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школьникам темы дома, любви и внутреннего конфликта; именно поэтому Есенин воспринимается не как «далёкий классик», а как понятный собеседник.
</a:t>
            </a:r>
            <a:endParaRPr lang="en-US" sz="10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поэт живой памяти и национального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показал, как в одном голосе могут соединиться народная традиция, личная исповедь и трагическое чувство времени. Поэтому его поэзия остаётся близкой и значимой для новых поколений.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2026-05-23T15:59:40Z</dcterms:created>
  <dcterms:modified xsi:type="dcterms:W3CDTF">2026-05-23T15:59:40Z</dcterms:modified>
</cp:coreProperties>
</file>