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энергия и вещества образуют единую систему Земли.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существования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 и где она проходит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нижнюю атмосферу, всю гидросферу и верхнюю часть литосферы. Ее границы определяются условиями, в которых возможна жизнь: температурой, давлением, влагой, светом и наличием воды и кислорода.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системообразующий фактор биосферы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совокупность организмов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 планеты и действует как мощная химическая сила. Оно постоянно связывает отдельные компоненты природы в общий обмен веществ и энергии.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элементов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концентрируют углерод, азот, фосфор, серу и другие элементы, переводя их из одних соединений в другие. Так поддерживается непрерывная миграция веществ между живой и неживой природой.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Созидательная роль жизни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участвуют в образовании почв, накоплении кислорода в атмосфере и формировании осадочных пород. Без их деятельности современный облик Земли был бы иным.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самообновления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биомасса, продуктивность и видовое разнообразие, тем надежнее биосфера восстанавливает ресурсы и сохраняет устойчивость. Это делает живое вещество главным фактором ее самоподдержания.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Биогенные элементы в составе 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четыре элемента приходится почти вся масса клеток, поэтому даже небольшие изменения их круговорота быстро отражаются на состоянии экосистем.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строится на ограниченном наборе элементов, но именно они определяют химическую активность биосферы и ее круговороты.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школьного курса биологии о химическом составе живого вещества
</a:t>
            </a:r>
            <a:endParaRPr lang="en-US" sz="13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биосфере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вся энергия, доступная биосфере, поступает от Солнца. Именно она запускает фотосинтез и обеспечивает существование пищевых цепей.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источник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дыхании, движении и росте значительная доля энергии рассеивается. Поэтому поток энергии в биосфере всегда направлен, а не замкнут, как круговорот веществ.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 виде тепла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переходит от продуцентов к консументам через питание. На каждом уровне часть ее расходуется на жизнедеятельность, поэтому доступный запас постепенно уменьшается.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 питания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растения, водоросли и цианобактерии улавливают лишь часть солнечного излучения. Из этой энергии они создают органические вещества из неорганических соединений.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экосистеме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переноса веществ между живой и неживой природой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быстро перемещается между океаном, атмосферой, сушей и организмами. Такой цикл связывает все экосистемы и определяет условия существования большинства живых существ.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цикл нарушается, страдают сразу несколько звеньев биосферы: меняются состав атмосферы, плодородие почв и скорость образования органического вещества.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нарушениям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нужен для белков и нуклеиновых кислот, но в атмосферном виде он недоступен большинству организмов. Поэтому особенно важны фиксация, нитрификация и денитрификация.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связан главным образом с породами и почвами, а его обновление идет медленнее других циклов. Из-за этого дефицит фосфора особенно заметно ограничивает рост растений.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фосфора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 состав органических веществ, углекислого газа и карбонатов. Его обмен между атмосферой, океаном и биомассой влияет на продуктивность и климат.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как основа устойчивости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6005"/>
            <a:ext cx="4348200" cy="2129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круговоротов веществ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главные запасы веществ, какие процессы обеспечивают их движение и насколько быстро обновляется каждый цикл.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медленнее круговорот, тем дольше последствия нарушений сохраняются в природе и тем труднее экосистеме восстановить равновесие.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образуют органическое вещество из неорганических соединений, используя энергию света или химических реакций. Они запускают питание всех остальных организмов в экосистеме.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основу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не синтезируют пищу сами, а получают ее, поедая растения или других животных. Так энергия и вещества переходят по трофическим уровням.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используют готовую органику
</a:t>
            </a:r>
            <a:endParaRPr lang="en-US" sz="1232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остатки организмов до минеральных соединений. Благодаря им питательные вещества возвращаются в среду и снова становятся доступными для растений.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завершают цикл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пирамида и потери энергии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доступной энергии ограничивает число уровней в цепях питания и делает верхние звенья наиболее уязвимыми при изменении среды.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не накапливается, а рассеивается, поэтому биомасса и численность организмов уменьшаются к вершине пирамиды.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трофической пирамиды, используемая в школьной биологии
</a:t>
            </a:r>
            <a:endParaRPr lang="en-US" sz="14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 — невидимые участники круговорота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верхнем слое почвы бактерии и грибы перерабатывают опавшие листья, корни и остатки животных. В результате сложная органика распадается до минеральных соединений, доступных растениям. Именно так под слоем почвы непрерывно обновляется питательная основа экосистемы.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 в почве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пронизывают подстилку мицелием и разлагают клетчатку, лигнин и другие стойкие вещества, которые не под силу многим организмам. Их работа поддерживает самоочищение экосистем, возвращает элементы в круговорот и сохраняет устойчивость почвенного покрова.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сложных веществ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живут в почве и на корнях некоторых растений, помогая переводить атмосферный азот в соединения, которые могут усваиваться зелёными организмами. Без этого скрытого процесса рост растений был бы резко ограничен, а плодородие почв быстро снижалось бы.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доступный растениям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 экологическое равновесие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биосфере изменения редко остаются изолированными: рост численности одного вида меняет условия для других, а те, в свою очередь, воздействуют на исходный процесс. Так формируются обратные связи, стабилизирующие систему.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обратные отклики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и экологических связей, тем больше у системы резервных путей восстановления. Многочисленные трофические и симбиотические отношения делают биосферу менее уязвимой к внешним потрясениям и локальным нарушениям.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разнообразие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влажность, освещённость и состав воздуха взаимосвязаны с состоянием биоты. Изменение одного фактора отражается на других, поэтому климат и живые организмы образуют единую систему взаимного регулирования.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 живое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Конкуренция, хищничество, паразитизм и нехватка ресурсов не дают популяциям бесконтрольно увеличиваться. Эти естественные ограничения удерживают численность организмов в пределах, при которых экосистема сохраняет работоспособность.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Ограничители роста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фактор устойчивости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повышает число связей между организмами и создаёт дополнительные механизмы компенсации потерь при изменении условий среды.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устойчива экосистема с высоким биоразнообразием; монокультура заметно слабее из-за узкого набора функций и меньшего запаса устойчивости.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на основе общих закономерностей экологии экосистем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продукт взаимодействия живого и неживого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она формируется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возникает постепенно: выветривание породы создаёт минеральную основу, а растения, животные и микроорганизмы добавляют органическое вещество. В результате неживой субстрат превращается в сложную среду обитания.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уязвима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 связывает литосферу, биоту и круговорот веществ, поэтому его разрушение быстро отражается на урожайности и разнообразии организмов. Восстановление почвы идёт медленно и требует длительного времени.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гумуса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удерживает влагу, улучшает структуру почвы и служит резервом питательных веществ. Чем его больше и чем он качественнее, тем выше плодородие и продуктивность наземных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природная среда очищается от загрязнений
</a:t>
            </a:r>
            <a:endParaRPr lang="en-US" sz="246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физические, химические и биологические механизмы самоочищения воды и почвы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меняет биосферу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ландшафта лес сохраняет влажность, почвы и множество местообитаний. На другой — после вырубки оголённая территория быстрее перегревается, теряет влагу и становится более уязвимой к эрозии. Разрыв природных связей заметен уже на небольшом участке.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вырубка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 интенсивное сельское хозяйство повышают нагрузку на воздух, воду и почвы. Там, где раньше действовали естественные механизмы саморегуляции, появляются выбросы, уплотнение почв и отходы, а экологический след человека становится всё более ощутимым.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дорога, поле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экологической нагрузки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источники воздействия меняют состояние воздуха, воды, почв и живых организмов.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выбросы и стоки действуют по-разному, но в сумме усиливают деградацию экосистем и нарушают биогеохимические циклы.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экологическим последствиям хозяйственной деятельности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 И. Вернадского о биосфере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жизнь — не пассивная оболочка, а мощный фактор преобразования Земли. Организмы изменяют состав атмосферы, почв и горных пород, влияя на облик планеты.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как сила планеты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ввёл представление о перемещении химических элементов под действием живых организмов. Благодаря этому стало ясно, что биология напрямую связана с геохимическими процессами и эволюцией среды.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Биогенная миграция атомов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подходе биология, география и геохимия рассматриваются вместе, поскольку природу нельзя понять через одну дисциплину. Такой взгляд помогает объяснять закономерности биосферы как целостной системы.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наук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Вернадского заложили основу для понимания роли человека в биосфере. Они особенно важны сегодня, когда хозяйственная деятельность стала сравнима с мощными природными процессами.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современности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биосферы к ноосфере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требует не только знаний, но и практических решений: экономии ресурсов, международного согласования действий и экологически ответственного поведения.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возникает там, где разумная деятельность человека начинает поддерживать, а не разрушать природные процессы.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В. И. Вернадского; учебное обобщение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благодаря энергии Солнца, круговороту веществ и саморегуляции живых систем. Чем внимательнее человек относится к этим закономерностям, тем больше шансов сохранить устойчивую среду жизни.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держится на тонком равновесии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2026-06-01T21:04:17Z</dcterms:created>
  <dcterms:modified xsi:type="dcterms:W3CDTF">2026-06-01T21:04:17Z</dcterms:modified>
</cp:coreProperties>
</file>