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музыкальные произведения бывают одночастными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музыка тоже умеет рассказывать цельную историю.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форма: как устроена 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как музыка выстраивается от первого звука до финала. В одночастном произведении одна главная мысль звучит цельно, ясно и не распадается на большие разделы.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одну часть, когда хочет передать одну понятную мысль: спокойствие, радость или шутливый характер. Тогда музыка звучит собранно и не отвлекается на лишнее.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песня, танец или миниатюра не требуют больших разделов. Для них важнее ясная мелодия и запоминающийся образ, чем сложное деление на части.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Одночастность помогает удержать внимание слушателя. Всё произведение идёт по одному пути: начинается, развивается и заканчивается, не теряя своей главной идеи.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бывает только одна часть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форма — как открытка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Одночастное произведение часто похоже на музыкальную открытку: оно короткое, аккуратное и выразительное. В нём всё помещается в одну цельную картину, поэтому слушатель сразу улавливает настроение и сюжет.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сюжет, один рисунок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музыку можно сравнить с маленьким рисунком, где нет лишних деталей. Есть начало, середина и конец, но нет длинных самостоятельных частей. Всё подчинено одному образу и звучит очень ясно.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миниатюра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ведущая эмоция делает короткое произведение понятным: слушатель сразу чувствует его характер и не теряет нить звучания.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эмоция помогает музыке звучать цельно и легко запоминаться.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тема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знакомит слушателя с главной мелодией. Она задаёт настроение и сразу показывает, о чём будет произведение.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финал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возвращается к главной теме или завершает её по-новому. Так произведение получает ясный и запоминающийся конец.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тема изменяется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может стать громче или тише, выше или ниже. Иногда меняются ритм, темп или сопровождение, но главная мысль остаётся узнаваемой.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меняется внутри одной части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пьесы и прелюдии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маленьких пьесах и прелюдиях обычно звучит одна главная музыкальная идея. Они помогают быстро показать настроение и не требуют длинного развития.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детские песни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детские песни тоже часто строятся в одной части. В них важны ясный ритм, простая мелодия и образ, который легко запомнить.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часто бывают одночастными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одночастное 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музыкальная мысль проходит через всё произведение от начала до конца.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 ясно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Одночастная форма помогает сказать главное без длинного вступления. Музыка звучит быстро, понятно и сразу доносит основную мысль.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удобна, когда нужно показать один образ: дождь, танец, сказочного героя или вечернюю тишину. Всё произведение держится на одном впечатлении.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миниатюры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такую форму для небольших пьес и концертных номеров. Здесь важны точность, выразительность и красивый финал.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услышать историю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воспринимает одночастное произведение как маленький рассказ. В нём легко следить за тем, как тема появляется, меняется и заканчивается.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композиторы выбирают одночастную форму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Одночастная музыка и детское слушание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проще слушать короткое произведение до конца. Ясная мелодия и заметный ритм помогают быстро узнать главную музыкальную мысль.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не перегружена длинными разделами, внимание удерживается легче. Поэтому одночастные пьесы часто становятся любимыми: они понятны, живы и чуть-чуть похожи на музыкальную загадку.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одночастная форма отличается от многочастной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многочастной музыке произведение делится на несколько больших частей, и каждая может иметь свой характер, словно разные главы одной книжки.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одночастной форме всё звучит как единое целое: одна музыкальная мысль ведёт слушателя от первого звука до последнего без крупных остановок.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большого разделения на самостоятельные части, зато есть цельный путь, где начало, развитие и завершение связаны между собой очень тесно.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одночастное произведение слушается как маленькая история: она короткая, понятная и не распадается на отдельные кусочки.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 мелодию и быстрее узнать произведение. Если тема возвращается, слушатель сразу чувствует знакомый музыкальный «след».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одночастной музыке могут повторяться ритм, интонация или целая фраза. Благодаря этому произведение остаётся собранным и не теряет свою главную мысль.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музыку похожей на любимую песенку или считалку: она легко узнаётся, а значит, слушать её становится интереснее и веселее.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повтора в музыке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в музыке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Одночастное произведение часто рисует только один образ. Это может быть дождь, танец, птица или тихий вечер. Такая музыка не распыляется на разные картины, а держится одной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 один, композитору не нужны большие разделы. Музыка получается короткой, яркой и очень выразительной, будто маленький рисунок, в котором всё на своём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звуку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одного образа или чувства рождается цельное одночастное произведение.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бывает одна основная мысль и короткое развитие. Поэтому они легко запоминаются и удобно поются в классе или дома.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пьесы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пьесы для одного инструмента нередко строятся как одна цельная часть. В них важно быстро показать настроение и не терять ясность.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любит чёткий ритм и понятный характер. Одной части часто достаточно, чтобы передать движение, веселье или плавность.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миниатюры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Прелюдии, этюды и детские пьесы часто короткие и сосредоточенные на одной задаче. Их удобно слушать, разучивать и исполнять в классе.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часто встречается одночастность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часто встречается одночастность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важна 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произведение может быть очень интересным, если в нём точно выбраны мелодия, ритм и динамика. Иногда одна удачная фраза звучит ярче длинного рассказа.
</a:t>
            </a:r>
            <a:endParaRPr lang="en-US" sz="1194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короткая форма удивляет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добавить тихое место, громкий всплеск или неожиданное завершение. И тогда маленькая форма начинает сверкать, как музыкальная искорка.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звук и выразительный поворот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цельность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помогает музыке звучать собранно, как будто все ноты шагают в одном строю. Тогда произведение легче слушать и запоминать.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интонации и один характер звучания удерживают музыку в одном настроении. Если они меняются слишком резко, целостность сразу становится слабее.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темп, динамика и мелодия работают вместе, вся пьеса держится на одной идее. Слушатель чувствует, что это не набор кусочков, а одно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знакомство с музыкой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Одночастная форма удобна, когда нужно быстро показать главную мысль и не перегружать слушателя длинным развитием.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в классе или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пьесы легко разучивать, повторять и исполнять. Для ученика это как музыкальная задача с понятным и аккуратным ответом.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итог для слушателя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цельное впечатление: одна история, одно настроение и понятный финал, который запоминается без лишних усилий.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подходит одна часть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одночастных произведений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одночастной музыке — единство. Все элементы помогают одной музыкальной мысли звучать ясно, поэтому произведение воспринимается как маленькая, но цельная история.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музыка короткая, она может быть очень выразительной. В ней есть начало, развитие и завершение, а значит, слушателю легко удержать её в памяти.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бывает одночастной: главный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Одночастные произведения нужны, когда композитору важно сказать коротко, ясно и красиво. Они соединяют одну эмоцию, один образ и один понятный финал в маленькую, но очень выразительную музыкальную историю.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2026-05-24T20:15:19Z</dcterms:created>
  <dcterms:modified xsi:type="dcterms:W3CDTF">2026-05-24T20:15:19Z</dcterms:modified>
</cp:coreProperties>
</file>